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media/image48.jpeg" ContentType="image/jpeg"/>
  <Override PartName="/ppt/media/image47.jpeg" ContentType="image/jpeg"/>
  <Override PartName="/ppt/media/image45.jpeg" ContentType="image/jpeg"/>
  <Override PartName="/ppt/media/image44.jpeg" ContentType="image/jpeg"/>
  <Override PartName="/ppt/media/image43.jpeg" ContentType="image/jpeg"/>
  <Override PartName="/ppt/media/image41.jpeg" ContentType="image/jpeg"/>
  <Override PartName="/ppt/media/image40.jpeg" ContentType="image/jpeg"/>
  <Override PartName="/ppt/media/image39.jpeg" ContentType="image/jpeg"/>
  <Override PartName="/ppt/media/image38.jpeg" ContentType="image/jpeg"/>
  <Override PartName="/ppt/media/image37.wmf" ContentType="image/x-wmf"/>
  <Override PartName="/ppt/media/image16.jpeg" ContentType="image/jpeg"/>
  <Override PartName="/ppt/media/image46.jpeg" ContentType="image/jpeg"/>
  <Override PartName="/ppt/media/image13.jpeg" ContentType="image/jpeg"/>
  <Override PartName="/ppt/media/image17.jpeg" ContentType="image/jpeg"/>
  <Override PartName="/ppt/media/image18.jpeg" ContentType="image/jpeg"/>
  <Override PartName="/ppt/media/image15.png" ContentType="image/png"/>
  <Override PartName="/ppt/media/image19.jpeg" ContentType="image/jpeg"/>
  <Override PartName="/ppt/media/image12.png" ContentType="image/png"/>
  <Override PartName="/ppt/media/image11.png" ContentType="image/png"/>
  <Override PartName="/ppt/media/image10.png" ContentType="image/png"/>
  <Override PartName="/ppt/media/image1.jpeg" ContentType="image/jpeg"/>
  <Override PartName="/ppt/media/image14.png" ContentType="image/png"/>
  <Override PartName="/ppt/media/image4.jpeg" ContentType="image/jpeg"/>
  <Override PartName="/ppt/media/image20.png" ContentType="image/png"/>
  <Override PartName="/ppt/media/image21.png" ContentType="image/png"/>
  <Override PartName="/ppt/media/image22.png" ContentType="image/png"/>
  <Override PartName="/ppt/media/image23.png" ContentType="image/png"/>
  <Override PartName="/ppt/media/image28.png" ContentType="image/png"/>
  <Override PartName="/ppt/media/image33.png" ContentType="image/png"/>
  <Override PartName="/ppt/media/image2.png" ContentType="image/png"/>
  <Override PartName="/ppt/media/image8.png" ContentType="image/png"/>
  <Override PartName="/ppt/media/image3.png" ContentType="image/png"/>
  <Override PartName="/ppt/media/image24.wmf" ContentType="image/x-wmf"/>
  <Override PartName="/ppt/media/image25.wmf" ContentType="image/x-wmf"/>
  <Override PartName="/ppt/media/image26.wmf" ContentType="image/x-wmf"/>
  <Override PartName="/ppt/media/image27.wmf" ContentType="image/x-wmf"/>
  <Override PartName="/ppt/media/image29.wmf" ContentType="image/x-wmf"/>
  <Override PartName="/ppt/media/image42.jpeg" ContentType="image/jpeg"/>
  <Override PartName="/ppt/media/image5.png" ContentType="image/png"/>
  <Override PartName="/ppt/media/image30.wmf" ContentType="image/x-wmf"/>
  <Override PartName="/ppt/media/image6.png" ContentType="image/png"/>
  <Override PartName="/ppt/media/image31.wmf" ContentType="image/x-wmf"/>
  <Override PartName="/ppt/media/image7.png" ContentType="image/png"/>
  <Override PartName="/ppt/media/image32.wmf" ContentType="image/x-wmf"/>
  <Override PartName="/ppt/media/image9.png" ContentType="image/png"/>
  <Override PartName="/ppt/media/image34.wmf" ContentType="image/x-wmf"/>
  <Override PartName="/ppt/media/image35.wmf" ContentType="image/x-wmf"/>
  <Override PartName="/ppt/media/image36.wmf" ContentType="image/x-wmf"/>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45.xml" ContentType="application/vnd.openxmlformats-officedocument.presentationml.slide+xml"/>
  <Override PartName="/ppt/slides/slide20.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4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3.xml.rels" ContentType="application/vnd.openxmlformats-package.relationships+xml"/>
  <Override PartName="/ppt/slides/_rels/slide3.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35.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46.xml.rels" ContentType="application/vnd.openxmlformats-package.relationships+xml"/>
  <Override PartName="/ppt/slides/_rels/slide18.xml.rels" ContentType="application/vnd.openxmlformats-package.relationships+xml"/>
  <Override PartName="/ppt/slides/_rels/slide47.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30.xml.rels" ContentType="application/vnd.openxmlformats-package.relationships+xml"/>
  <Override PartName="/ppt/slides/_rels/slide25.xml.rels" ContentType="application/vnd.openxmlformats-package.relationships+xml"/>
  <Override PartName="/ppt/slides/_rels/slide31.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32.xml.rels" ContentType="application/vnd.openxmlformats-package.relationships+xml"/>
  <Override PartName="/ppt/slides/_rels/slide28.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x="9144000" cy="6858000"/>
  <p:notesSz cx="6804025" cy="99425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Rectangle 1"/>
          <p:cNvSpPr/>
          <p:nvPr/>
        </p:nvSpPr>
        <p:spPr>
          <a:xfrm>
            <a:off x="0" y="0"/>
            <a:ext cx="6804000" cy="9943200"/>
          </a:xfrm>
          <a:prstGeom prst="rect">
            <a:avLst/>
          </a:prstGeom>
          <a:solidFill>
            <a:srgbClr val="ffffff"/>
          </a:solidFill>
          <a:ln>
            <a:noFill/>
          </a:ln>
        </p:spPr>
      </p:sp>
      <p:sp>
        <p:nvSpPr>
          <p:cNvPr id="88" name="PlaceHolder 2"/>
          <p:cNvSpPr>
            <a:spLocks noGrp="1"/>
          </p:cNvSpPr>
          <p:nvPr>
            <p:ph type="hdr"/>
          </p:nvPr>
        </p:nvSpPr>
        <p:spPr>
          <a:xfrm>
            <a:off x="-360" y="-360"/>
            <a:ext cx="2949480" cy="498600"/>
          </a:xfrm>
          <a:prstGeom prst="rect">
            <a:avLst/>
          </a:prstGeom>
        </p:spPr>
        <p:txBody>
          <a:bodyPr/>
          <a:p>
            <a:endParaRPr b="0" lang="en-US" sz="2400" spc="-1" strike="noStrike">
              <a:latin typeface="Times New Roman"/>
            </a:endParaRPr>
          </a:p>
        </p:txBody>
      </p:sp>
      <p:sp>
        <p:nvSpPr>
          <p:cNvPr id="89" name="PlaceHolder 3"/>
          <p:cNvSpPr>
            <a:spLocks noGrp="1"/>
          </p:cNvSpPr>
          <p:nvPr>
            <p:ph type="dt"/>
          </p:nvPr>
        </p:nvSpPr>
        <p:spPr>
          <a:xfrm>
            <a:off x="3854160" y="-360"/>
            <a:ext cx="2949480" cy="498600"/>
          </a:xfrm>
          <a:prstGeom prst="rect">
            <a:avLst/>
          </a:prstGeom>
        </p:spPr>
        <p:txBody>
          <a:bodyPr/>
          <a:p>
            <a:endParaRPr b="0" lang="en-US" sz="2400" spc="-1" strike="noStrike">
              <a:latin typeface="Times New Roman"/>
            </a:endParaRPr>
          </a:p>
        </p:txBody>
      </p:sp>
      <p:sp>
        <p:nvSpPr>
          <p:cNvPr id="90" name="PlaceHolder 4"/>
          <p:cNvSpPr>
            <a:spLocks noGrp="1"/>
          </p:cNvSpPr>
          <p:nvPr>
            <p:ph type="body"/>
          </p:nvPr>
        </p:nvSpPr>
        <p:spPr>
          <a:xfrm>
            <a:off x="680760" y="4722480"/>
            <a:ext cx="5445000" cy="4475160"/>
          </a:xfrm>
          <a:prstGeom prst="rect">
            <a:avLst/>
          </a:prstGeom>
        </p:spPr>
        <p:txBody>
          <a:bodyPr lIns="0" rIns="0" tIns="0" bIns="0"/>
          <a:p>
            <a:r>
              <a:rPr b="0" lang="en-US" sz="1200" spc="-1" strike="noStrike">
                <a:solidFill>
                  <a:srgbClr val="000000"/>
                </a:solidFill>
                <a:latin typeface="Arial"/>
              </a:rPr>
              <a:t>Click to edit the notes format</a:t>
            </a:r>
            <a:endParaRPr b="0" lang="en-US" sz="1200" spc="-1" strike="noStrike">
              <a:solidFill>
                <a:srgbClr val="000000"/>
              </a:solidFill>
              <a:latin typeface="Arial"/>
            </a:endParaRPr>
          </a:p>
        </p:txBody>
      </p:sp>
      <p:sp>
        <p:nvSpPr>
          <p:cNvPr id="91" name="PlaceHolder 5"/>
          <p:cNvSpPr>
            <a:spLocks noGrp="1"/>
          </p:cNvSpPr>
          <p:nvPr>
            <p:ph type="ftr"/>
          </p:nvPr>
        </p:nvSpPr>
        <p:spPr>
          <a:xfrm>
            <a:off x="-360" y="9443520"/>
            <a:ext cx="2949480" cy="498600"/>
          </a:xfrm>
          <a:prstGeom prst="rect">
            <a:avLst/>
          </a:prstGeom>
        </p:spPr>
        <p:txBody>
          <a:bodyPr anchor="b"/>
          <a:p>
            <a:endParaRPr b="0" lang="en-US" sz="2400" spc="-1" strike="noStrike">
              <a:latin typeface="Times New Roman"/>
            </a:endParaRPr>
          </a:p>
        </p:txBody>
      </p:sp>
      <p:sp>
        <p:nvSpPr>
          <p:cNvPr id="92" name="PlaceHolder 6"/>
          <p:cNvSpPr>
            <a:spLocks noGrp="1"/>
          </p:cNvSpPr>
          <p:nvPr>
            <p:ph type="sldNum"/>
          </p:nvPr>
        </p:nvSpPr>
        <p:spPr>
          <a:xfrm>
            <a:off x="3854160" y="9443520"/>
            <a:ext cx="2949480" cy="498600"/>
          </a:xfrm>
          <a:prstGeom prst="rect">
            <a:avLst/>
          </a:prstGeom>
        </p:spPr>
        <p:txBody>
          <a:bodyPr anchor="b"/>
          <a:p>
            <a:pPr algn="r">
              <a:lnSpc>
                <a:spcPct val="100000"/>
              </a:lnSpc>
            </a:pPr>
            <a:fld id="{15365BC7-F7EC-4E88-9006-AC96CFE387D8}" type="slidenum">
              <a:rPr b="0" lang="en-GB" sz="1200" spc="-1" strike="noStrike">
                <a:solidFill>
                  <a:srgbClr val="000000"/>
                </a:solidFill>
                <a:latin typeface="Arial"/>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680760" y="4722480"/>
            <a:ext cx="5445000" cy="4475160"/>
          </a:xfrm>
          <a:prstGeom prst="rect">
            <a:avLst/>
          </a:prstGeom>
        </p:spPr>
        <p:txBody>
          <a:bodyPr lIns="0" rIns="0" tIns="0" bIns="0"/>
          <a:p>
            <a:endParaRPr b="0" lang="en-US" sz="1200" spc="-1" strike="noStrike">
              <a:solidFill>
                <a:srgbClr val="000000"/>
              </a:solidFill>
              <a:latin typeface="Arial"/>
            </a:endParaRPr>
          </a:p>
        </p:txBody>
      </p:sp>
      <p:sp>
        <p:nvSpPr>
          <p:cNvPr id="263" name="CustomShape 2"/>
          <p:cNvSpPr/>
          <p:nvPr/>
        </p:nvSpPr>
        <p:spPr>
          <a:xfrm>
            <a:off x="3854520" y="9443880"/>
            <a:ext cx="2949480" cy="4986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anchor="b"/>
          <a:p>
            <a:pPr algn="r">
              <a:lnSpc>
                <a:spcPct val="100000"/>
              </a:lnSpc>
            </a:pPr>
            <a:fld id="{4B2C3675-9AB1-42D7-9475-FE3C7B194A78}" type="slidenum">
              <a:rPr b="0" lang="en-GB" sz="1200" spc="-1" strike="noStrike">
                <a:solidFill>
                  <a:srgbClr val="000000"/>
                </a:solidFill>
                <a:latin typeface="Arial"/>
              </a:rPr>
              <a:t>&lt;number&gt;</a:t>
            </a:fld>
            <a:endParaRPr b="1" lang="en-US" sz="1200" spc="-1" strike="noStrike">
              <a:solidFill>
                <a:srgbClr val="ffd624"/>
              </a:solidFill>
              <a:latin typeface="Verdana"/>
            </a:endParaRPr>
          </a:p>
        </p:txBody>
      </p:sp>
      <p:sp>
        <p:nvSpPr>
          <p:cNvPr id="264" name="CustomShape 3"/>
          <p:cNvSpPr/>
          <p:nvPr/>
        </p:nvSpPr>
        <p:spPr>
          <a:xfrm>
            <a:off x="0" y="0"/>
            <a:ext cx="2949480" cy="4986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29" name="PlaceHolder 2"/>
          <p:cNvSpPr>
            <a:spLocks noGrp="1"/>
          </p:cNvSpPr>
          <p:nvPr>
            <p:ph type="body"/>
          </p:nvPr>
        </p:nvSpPr>
        <p:spPr>
          <a:xfrm>
            <a:off x="457200" y="2387520"/>
            <a:ext cx="822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30" name="PlaceHolder 3"/>
          <p:cNvSpPr>
            <a:spLocks noGrp="1"/>
          </p:cNvSpPr>
          <p:nvPr>
            <p:ph type="body"/>
          </p:nvPr>
        </p:nvSpPr>
        <p:spPr>
          <a:xfrm>
            <a:off x="457200" y="4285440"/>
            <a:ext cx="822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32" name="PlaceHolder 2"/>
          <p:cNvSpPr>
            <a:spLocks noGrp="1"/>
          </p:cNvSpPr>
          <p:nvPr>
            <p:ph type="body"/>
          </p:nvPr>
        </p:nvSpPr>
        <p:spPr>
          <a:xfrm>
            <a:off x="457200" y="238752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33" name="PlaceHolder 3"/>
          <p:cNvSpPr>
            <a:spLocks noGrp="1"/>
          </p:cNvSpPr>
          <p:nvPr>
            <p:ph type="body"/>
          </p:nvPr>
        </p:nvSpPr>
        <p:spPr>
          <a:xfrm>
            <a:off x="4674240" y="238752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34" name="PlaceHolder 4"/>
          <p:cNvSpPr>
            <a:spLocks noGrp="1"/>
          </p:cNvSpPr>
          <p:nvPr>
            <p:ph type="body"/>
          </p:nvPr>
        </p:nvSpPr>
        <p:spPr>
          <a:xfrm>
            <a:off x="4674240" y="428544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35" name="PlaceHolder 5"/>
          <p:cNvSpPr>
            <a:spLocks noGrp="1"/>
          </p:cNvSpPr>
          <p:nvPr>
            <p:ph type="body"/>
          </p:nvPr>
        </p:nvSpPr>
        <p:spPr>
          <a:xfrm>
            <a:off x="457200" y="428544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37" name="PlaceHolder 2"/>
          <p:cNvSpPr>
            <a:spLocks noGrp="1"/>
          </p:cNvSpPr>
          <p:nvPr>
            <p:ph type="body"/>
          </p:nvPr>
        </p:nvSpPr>
        <p:spPr>
          <a:xfrm>
            <a:off x="457200" y="2387520"/>
            <a:ext cx="264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38" name="PlaceHolder 3"/>
          <p:cNvSpPr>
            <a:spLocks noGrp="1"/>
          </p:cNvSpPr>
          <p:nvPr>
            <p:ph type="body"/>
          </p:nvPr>
        </p:nvSpPr>
        <p:spPr>
          <a:xfrm>
            <a:off x="3239640" y="2387520"/>
            <a:ext cx="264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39" name="PlaceHolder 4"/>
          <p:cNvSpPr>
            <a:spLocks noGrp="1"/>
          </p:cNvSpPr>
          <p:nvPr>
            <p:ph type="body"/>
          </p:nvPr>
        </p:nvSpPr>
        <p:spPr>
          <a:xfrm>
            <a:off x="6022080" y="2387520"/>
            <a:ext cx="264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40" name="PlaceHolder 5"/>
          <p:cNvSpPr>
            <a:spLocks noGrp="1"/>
          </p:cNvSpPr>
          <p:nvPr>
            <p:ph type="body"/>
          </p:nvPr>
        </p:nvSpPr>
        <p:spPr>
          <a:xfrm>
            <a:off x="6022080" y="4285440"/>
            <a:ext cx="264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41" name="PlaceHolder 6"/>
          <p:cNvSpPr>
            <a:spLocks noGrp="1"/>
          </p:cNvSpPr>
          <p:nvPr>
            <p:ph type="body"/>
          </p:nvPr>
        </p:nvSpPr>
        <p:spPr>
          <a:xfrm>
            <a:off x="3239640" y="4285440"/>
            <a:ext cx="264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42" name="PlaceHolder 7"/>
          <p:cNvSpPr>
            <a:spLocks noGrp="1"/>
          </p:cNvSpPr>
          <p:nvPr>
            <p:ph type="body"/>
          </p:nvPr>
        </p:nvSpPr>
        <p:spPr>
          <a:xfrm>
            <a:off x="457200" y="4285440"/>
            <a:ext cx="264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52" name="PlaceHolder 2"/>
          <p:cNvSpPr>
            <a:spLocks noGrp="1"/>
          </p:cNvSpPr>
          <p:nvPr>
            <p:ph type="subTitle"/>
          </p:nvPr>
        </p:nvSpPr>
        <p:spPr>
          <a:xfrm>
            <a:off x="457200" y="2387520"/>
            <a:ext cx="8229600" cy="3633840"/>
          </a:xfrm>
          <a:prstGeom prst="rect">
            <a:avLst/>
          </a:prstGeom>
        </p:spPr>
        <p:txBody>
          <a:bodyPr lIns="0" rIns="0" tIns="0" bIns="0" anchor="ctr"/>
          <a:p>
            <a:pPr algn="ctr">
              <a:spcBef>
                <a:spcPts val="598"/>
              </a:spcBef>
            </a:pPr>
            <a:endParaRPr b="0" i="1" lang="en-US" sz="2400" spc="-1" strike="noStrike">
              <a:solidFill>
                <a:srgbClr val="0f5494"/>
              </a:solidFill>
              <a:latin typeface="Verdana"/>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54" name="PlaceHolder 2"/>
          <p:cNvSpPr>
            <a:spLocks noGrp="1"/>
          </p:cNvSpPr>
          <p:nvPr>
            <p:ph type="body"/>
          </p:nvPr>
        </p:nvSpPr>
        <p:spPr>
          <a:xfrm>
            <a:off x="457200" y="2387520"/>
            <a:ext cx="8229600" cy="3633840"/>
          </a:xfrm>
          <a:prstGeom prst="rect">
            <a:avLst/>
          </a:prstGeom>
        </p:spPr>
        <p:txBody>
          <a:bodyPr lIns="90000" rIns="90000" tIns="46800" bIns="46800">
            <a:normAutofit/>
          </a:bodyPr>
          <a:p>
            <a:endParaRPr b="0" i="1" lang="en-US" sz="2400" spc="-1" strike="noStrike">
              <a:solidFill>
                <a:srgbClr val="0f5494"/>
              </a:solidFill>
              <a:latin typeface="Verdan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56" name="PlaceHolder 2"/>
          <p:cNvSpPr>
            <a:spLocks noGrp="1"/>
          </p:cNvSpPr>
          <p:nvPr>
            <p:ph type="body"/>
          </p:nvPr>
        </p:nvSpPr>
        <p:spPr>
          <a:xfrm>
            <a:off x="457200" y="2387520"/>
            <a:ext cx="4015800" cy="36338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57" name="PlaceHolder 3"/>
          <p:cNvSpPr>
            <a:spLocks noGrp="1"/>
          </p:cNvSpPr>
          <p:nvPr>
            <p:ph type="body"/>
          </p:nvPr>
        </p:nvSpPr>
        <p:spPr>
          <a:xfrm>
            <a:off x="4674240" y="2387520"/>
            <a:ext cx="4015800" cy="3633840"/>
          </a:xfrm>
          <a:prstGeom prst="rect">
            <a:avLst/>
          </a:prstGeom>
        </p:spPr>
        <p:txBody>
          <a:bodyPr lIns="90000" rIns="90000" tIns="46800" bIns="46800">
            <a:normAutofit/>
          </a:bodyPr>
          <a:p>
            <a:endParaRPr b="0" i="1" lang="en-US" sz="2400" spc="-1" strike="noStrike">
              <a:solidFill>
                <a:srgbClr val="0f5494"/>
              </a:solidFill>
              <a:latin typeface="Verdan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68360" y="1123920"/>
            <a:ext cx="8229600" cy="4343400"/>
          </a:xfrm>
          <a:prstGeom prst="rect">
            <a:avLst/>
          </a:prstGeom>
        </p:spPr>
        <p:txBody>
          <a:bodyPr lIns="0" rIns="0" tIns="0" bIns="0" anchor="ctr"/>
          <a:p>
            <a:pPr algn="ctr">
              <a:spcBef>
                <a:spcPts val="598"/>
              </a:spcBef>
            </a:pPr>
            <a:endParaRPr b="0" i="1" lang="en-US" sz="2400" spc="-1" strike="noStrike">
              <a:solidFill>
                <a:srgbClr val="0f5494"/>
              </a:solidFill>
              <a:latin typeface="Verdana"/>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61" name="PlaceHolder 2"/>
          <p:cNvSpPr>
            <a:spLocks noGrp="1"/>
          </p:cNvSpPr>
          <p:nvPr>
            <p:ph type="body"/>
          </p:nvPr>
        </p:nvSpPr>
        <p:spPr>
          <a:xfrm>
            <a:off x="457200" y="238752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62" name="PlaceHolder 3"/>
          <p:cNvSpPr>
            <a:spLocks noGrp="1"/>
          </p:cNvSpPr>
          <p:nvPr>
            <p:ph type="body"/>
          </p:nvPr>
        </p:nvSpPr>
        <p:spPr>
          <a:xfrm>
            <a:off x="457200" y="428544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63" name="PlaceHolder 4"/>
          <p:cNvSpPr>
            <a:spLocks noGrp="1"/>
          </p:cNvSpPr>
          <p:nvPr>
            <p:ph type="body"/>
          </p:nvPr>
        </p:nvSpPr>
        <p:spPr>
          <a:xfrm>
            <a:off x="4674240" y="2387520"/>
            <a:ext cx="4015800" cy="3633840"/>
          </a:xfrm>
          <a:prstGeom prst="rect">
            <a:avLst/>
          </a:prstGeom>
        </p:spPr>
        <p:txBody>
          <a:bodyPr lIns="90000" rIns="90000" tIns="46800" bIns="46800">
            <a:normAutofit/>
          </a:bodyPr>
          <a:p>
            <a:endParaRPr b="0" i="1" lang="en-US" sz="2400" spc="-1" strike="noStrike">
              <a:solidFill>
                <a:srgbClr val="0f5494"/>
              </a:solidFill>
              <a:latin typeface="Verdan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8" name="PlaceHolder 2"/>
          <p:cNvSpPr>
            <a:spLocks noGrp="1"/>
          </p:cNvSpPr>
          <p:nvPr>
            <p:ph type="subTitle"/>
          </p:nvPr>
        </p:nvSpPr>
        <p:spPr>
          <a:xfrm>
            <a:off x="457200" y="2387520"/>
            <a:ext cx="8229600" cy="3633840"/>
          </a:xfrm>
          <a:prstGeom prst="rect">
            <a:avLst/>
          </a:prstGeom>
        </p:spPr>
        <p:txBody>
          <a:bodyPr lIns="0" rIns="0" tIns="0" bIns="0" anchor="ctr"/>
          <a:p>
            <a:pPr algn="ctr">
              <a:spcBef>
                <a:spcPts val="598"/>
              </a:spcBef>
            </a:pPr>
            <a:endParaRPr b="0" i="1" lang="en-US" sz="2400" spc="-1" strike="noStrike">
              <a:solidFill>
                <a:srgbClr val="0f5494"/>
              </a:solidFill>
              <a:latin typeface="Verdana"/>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65" name="PlaceHolder 2"/>
          <p:cNvSpPr>
            <a:spLocks noGrp="1"/>
          </p:cNvSpPr>
          <p:nvPr>
            <p:ph type="body"/>
          </p:nvPr>
        </p:nvSpPr>
        <p:spPr>
          <a:xfrm>
            <a:off x="457200" y="2387520"/>
            <a:ext cx="4015800" cy="36338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66" name="PlaceHolder 3"/>
          <p:cNvSpPr>
            <a:spLocks noGrp="1"/>
          </p:cNvSpPr>
          <p:nvPr>
            <p:ph type="body"/>
          </p:nvPr>
        </p:nvSpPr>
        <p:spPr>
          <a:xfrm>
            <a:off x="4674240" y="238752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67" name="PlaceHolder 4"/>
          <p:cNvSpPr>
            <a:spLocks noGrp="1"/>
          </p:cNvSpPr>
          <p:nvPr>
            <p:ph type="body"/>
          </p:nvPr>
        </p:nvSpPr>
        <p:spPr>
          <a:xfrm>
            <a:off x="4674240" y="428544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69" name="PlaceHolder 2"/>
          <p:cNvSpPr>
            <a:spLocks noGrp="1"/>
          </p:cNvSpPr>
          <p:nvPr>
            <p:ph type="body"/>
          </p:nvPr>
        </p:nvSpPr>
        <p:spPr>
          <a:xfrm>
            <a:off x="457200" y="238752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70" name="PlaceHolder 3"/>
          <p:cNvSpPr>
            <a:spLocks noGrp="1"/>
          </p:cNvSpPr>
          <p:nvPr>
            <p:ph type="body"/>
          </p:nvPr>
        </p:nvSpPr>
        <p:spPr>
          <a:xfrm>
            <a:off x="4674240" y="238752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71" name="PlaceHolder 4"/>
          <p:cNvSpPr>
            <a:spLocks noGrp="1"/>
          </p:cNvSpPr>
          <p:nvPr>
            <p:ph type="body"/>
          </p:nvPr>
        </p:nvSpPr>
        <p:spPr>
          <a:xfrm>
            <a:off x="457200" y="4285440"/>
            <a:ext cx="822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73" name="PlaceHolder 2"/>
          <p:cNvSpPr>
            <a:spLocks noGrp="1"/>
          </p:cNvSpPr>
          <p:nvPr>
            <p:ph type="body"/>
          </p:nvPr>
        </p:nvSpPr>
        <p:spPr>
          <a:xfrm>
            <a:off x="457200" y="2387520"/>
            <a:ext cx="822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74" name="PlaceHolder 3"/>
          <p:cNvSpPr>
            <a:spLocks noGrp="1"/>
          </p:cNvSpPr>
          <p:nvPr>
            <p:ph type="body"/>
          </p:nvPr>
        </p:nvSpPr>
        <p:spPr>
          <a:xfrm>
            <a:off x="457200" y="4285440"/>
            <a:ext cx="822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76" name="PlaceHolder 2"/>
          <p:cNvSpPr>
            <a:spLocks noGrp="1"/>
          </p:cNvSpPr>
          <p:nvPr>
            <p:ph type="body"/>
          </p:nvPr>
        </p:nvSpPr>
        <p:spPr>
          <a:xfrm>
            <a:off x="457200" y="238752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77" name="PlaceHolder 3"/>
          <p:cNvSpPr>
            <a:spLocks noGrp="1"/>
          </p:cNvSpPr>
          <p:nvPr>
            <p:ph type="body"/>
          </p:nvPr>
        </p:nvSpPr>
        <p:spPr>
          <a:xfrm>
            <a:off x="4674240" y="238752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78" name="PlaceHolder 4"/>
          <p:cNvSpPr>
            <a:spLocks noGrp="1"/>
          </p:cNvSpPr>
          <p:nvPr>
            <p:ph type="body"/>
          </p:nvPr>
        </p:nvSpPr>
        <p:spPr>
          <a:xfrm>
            <a:off x="4674240" y="428544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79" name="PlaceHolder 5"/>
          <p:cNvSpPr>
            <a:spLocks noGrp="1"/>
          </p:cNvSpPr>
          <p:nvPr>
            <p:ph type="body"/>
          </p:nvPr>
        </p:nvSpPr>
        <p:spPr>
          <a:xfrm>
            <a:off x="457200" y="428544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81" name="PlaceHolder 2"/>
          <p:cNvSpPr>
            <a:spLocks noGrp="1"/>
          </p:cNvSpPr>
          <p:nvPr>
            <p:ph type="body"/>
          </p:nvPr>
        </p:nvSpPr>
        <p:spPr>
          <a:xfrm>
            <a:off x="457200" y="2387520"/>
            <a:ext cx="264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82" name="PlaceHolder 3"/>
          <p:cNvSpPr>
            <a:spLocks noGrp="1"/>
          </p:cNvSpPr>
          <p:nvPr>
            <p:ph type="body"/>
          </p:nvPr>
        </p:nvSpPr>
        <p:spPr>
          <a:xfrm>
            <a:off x="3239640" y="2387520"/>
            <a:ext cx="264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83" name="PlaceHolder 4"/>
          <p:cNvSpPr>
            <a:spLocks noGrp="1"/>
          </p:cNvSpPr>
          <p:nvPr>
            <p:ph type="body"/>
          </p:nvPr>
        </p:nvSpPr>
        <p:spPr>
          <a:xfrm>
            <a:off x="6022080" y="2387520"/>
            <a:ext cx="264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84" name="PlaceHolder 5"/>
          <p:cNvSpPr>
            <a:spLocks noGrp="1"/>
          </p:cNvSpPr>
          <p:nvPr>
            <p:ph type="body"/>
          </p:nvPr>
        </p:nvSpPr>
        <p:spPr>
          <a:xfrm>
            <a:off x="6022080" y="4285440"/>
            <a:ext cx="264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85" name="PlaceHolder 6"/>
          <p:cNvSpPr>
            <a:spLocks noGrp="1"/>
          </p:cNvSpPr>
          <p:nvPr>
            <p:ph type="body"/>
          </p:nvPr>
        </p:nvSpPr>
        <p:spPr>
          <a:xfrm>
            <a:off x="3239640" y="4285440"/>
            <a:ext cx="264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86" name="PlaceHolder 7"/>
          <p:cNvSpPr>
            <a:spLocks noGrp="1"/>
          </p:cNvSpPr>
          <p:nvPr>
            <p:ph type="body"/>
          </p:nvPr>
        </p:nvSpPr>
        <p:spPr>
          <a:xfrm>
            <a:off x="457200" y="4285440"/>
            <a:ext cx="264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10" name="PlaceHolder 2"/>
          <p:cNvSpPr>
            <a:spLocks noGrp="1"/>
          </p:cNvSpPr>
          <p:nvPr>
            <p:ph type="body"/>
          </p:nvPr>
        </p:nvSpPr>
        <p:spPr>
          <a:xfrm>
            <a:off x="457200" y="2387520"/>
            <a:ext cx="8229600" cy="3633840"/>
          </a:xfrm>
          <a:prstGeom prst="rect">
            <a:avLst/>
          </a:prstGeom>
        </p:spPr>
        <p:txBody>
          <a:bodyPr lIns="90000" rIns="90000" tIns="46800" bIns="46800">
            <a:normAutofit/>
          </a:bodyPr>
          <a:p>
            <a:endParaRPr b="0" i="1" lang="en-US" sz="2400" spc="-1" strike="noStrike">
              <a:solidFill>
                <a:srgbClr val="0f5494"/>
              </a:solidFill>
              <a:latin typeface="Verdan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12" name="PlaceHolder 2"/>
          <p:cNvSpPr>
            <a:spLocks noGrp="1"/>
          </p:cNvSpPr>
          <p:nvPr>
            <p:ph type="body"/>
          </p:nvPr>
        </p:nvSpPr>
        <p:spPr>
          <a:xfrm>
            <a:off x="457200" y="2387520"/>
            <a:ext cx="4015800" cy="36338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13" name="PlaceHolder 3"/>
          <p:cNvSpPr>
            <a:spLocks noGrp="1"/>
          </p:cNvSpPr>
          <p:nvPr>
            <p:ph type="body"/>
          </p:nvPr>
        </p:nvSpPr>
        <p:spPr>
          <a:xfrm>
            <a:off x="4674240" y="2387520"/>
            <a:ext cx="4015800" cy="3633840"/>
          </a:xfrm>
          <a:prstGeom prst="rect">
            <a:avLst/>
          </a:prstGeom>
        </p:spPr>
        <p:txBody>
          <a:bodyPr lIns="90000" rIns="90000" tIns="46800" bIns="46800">
            <a:normAutofit/>
          </a:bodyPr>
          <a:p>
            <a:endParaRPr b="0" i="1" lang="en-US" sz="2400" spc="-1" strike="noStrike">
              <a:solidFill>
                <a:srgbClr val="0f5494"/>
              </a:solidFill>
              <a:latin typeface="Verdan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68360" y="1123920"/>
            <a:ext cx="8229600" cy="4343400"/>
          </a:xfrm>
          <a:prstGeom prst="rect">
            <a:avLst/>
          </a:prstGeom>
        </p:spPr>
        <p:txBody>
          <a:bodyPr lIns="0" rIns="0" tIns="0" bIns="0" anchor="ctr"/>
          <a:p>
            <a:pPr algn="ctr">
              <a:spcBef>
                <a:spcPts val="598"/>
              </a:spcBef>
            </a:pPr>
            <a:endParaRPr b="0" i="1" lang="en-US" sz="2400" spc="-1" strike="noStrike">
              <a:solidFill>
                <a:srgbClr val="0f5494"/>
              </a:solidFill>
              <a:latin typeface="Verdana"/>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17" name="PlaceHolder 2"/>
          <p:cNvSpPr>
            <a:spLocks noGrp="1"/>
          </p:cNvSpPr>
          <p:nvPr>
            <p:ph type="body"/>
          </p:nvPr>
        </p:nvSpPr>
        <p:spPr>
          <a:xfrm>
            <a:off x="457200" y="238752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18" name="PlaceHolder 3"/>
          <p:cNvSpPr>
            <a:spLocks noGrp="1"/>
          </p:cNvSpPr>
          <p:nvPr>
            <p:ph type="body"/>
          </p:nvPr>
        </p:nvSpPr>
        <p:spPr>
          <a:xfrm>
            <a:off x="457200" y="428544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19" name="PlaceHolder 4"/>
          <p:cNvSpPr>
            <a:spLocks noGrp="1"/>
          </p:cNvSpPr>
          <p:nvPr>
            <p:ph type="body"/>
          </p:nvPr>
        </p:nvSpPr>
        <p:spPr>
          <a:xfrm>
            <a:off x="4674240" y="2387520"/>
            <a:ext cx="4015800" cy="3633840"/>
          </a:xfrm>
          <a:prstGeom prst="rect">
            <a:avLst/>
          </a:prstGeom>
        </p:spPr>
        <p:txBody>
          <a:bodyPr lIns="90000" rIns="90000" tIns="46800" bIns="46800">
            <a:normAutofit/>
          </a:bodyPr>
          <a:p>
            <a:endParaRPr b="0" i="1" lang="en-US" sz="2400" spc="-1" strike="noStrike">
              <a:solidFill>
                <a:srgbClr val="0f5494"/>
              </a:solidFill>
              <a:latin typeface="Verdan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21" name="PlaceHolder 2"/>
          <p:cNvSpPr>
            <a:spLocks noGrp="1"/>
          </p:cNvSpPr>
          <p:nvPr>
            <p:ph type="body"/>
          </p:nvPr>
        </p:nvSpPr>
        <p:spPr>
          <a:xfrm>
            <a:off x="457200" y="2387520"/>
            <a:ext cx="4015800" cy="36338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22" name="PlaceHolder 3"/>
          <p:cNvSpPr>
            <a:spLocks noGrp="1"/>
          </p:cNvSpPr>
          <p:nvPr>
            <p:ph type="body"/>
          </p:nvPr>
        </p:nvSpPr>
        <p:spPr>
          <a:xfrm>
            <a:off x="4674240" y="238752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23" name="PlaceHolder 4"/>
          <p:cNvSpPr>
            <a:spLocks noGrp="1"/>
          </p:cNvSpPr>
          <p:nvPr>
            <p:ph type="body"/>
          </p:nvPr>
        </p:nvSpPr>
        <p:spPr>
          <a:xfrm>
            <a:off x="4674240" y="428544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68360" y="1123920"/>
            <a:ext cx="8229600" cy="936720"/>
          </a:xfrm>
          <a:prstGeom prst="rect">
            <a:avLst/>
          </a:prstGeom>
        </p:spPr>
        <p:txBody>
          <a:bodyPr lIns="90000" rIns="90000" tIns="46800" bIns="46800" anchor="ctr"/>
          <a:p>
            <a:endParaRPr b="1" lang="en-US" sz="3000" spc="-1" strike="noStrike">
              <a:solidFill>
                <a:srgbClr val="0f5494"/>
              </a:solidFill>
              <a:latin typeface="Verdana"/>
            </a:endParaRPr>
          </a:p>
        </p:txBody>
      </p:sp>
      <p:sp>
        <p:nvSpPr>
          <p:cNvPr id="25" name="PlaceHolder 2"/>
          <p:cNvSpPr>
            <a:spLocks noGrp="1"/>
          </p:cNvSpPr>
          <p:nvPr>
            <p:ph type="body"/>
          </p:nvPr>
        </p:nvSpPr>
        <p:spPr>
          <a:xfrm>
            <a:off x="457200" y="238752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26" name="PlaceHolder 3"/>
          <p:cNvSpPr>
            <a:spLocks noGrp="1"/>
          </p:cNvSpPr>
          <p:nvPr>
            <p:ph type="body"/>
          </p:nvPr>
        </p:nvSpPr>
        <p:spPr>
          <a:xfrm>
            <a:off x="4674240" y="2387520"/>
            <a:ext cx="40158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
        <p:nvSpPr>
          <p:cNvPr id="27" name="PlaceHolder 4"/>
          <p:cNvSpPr>
            <a:spLocks noGrp="1"/>
          </p:cNvSpPr>
          <p:nvPr>
            <p:ph type="body"/>
          </p:nvPr>
        </p:nvSpPr>
        <p:spPr>
          <a:xfrm>
            <a:off x="457200" y="4285440"/>
            <a:ext cx="8229600" cy="1733040"/>
          </a:xfrm>
          <a:prstGeom prst="rect">
            <a:avLst/>
          </a:prstGeom>
        </p:spPr>
        <p:txBody>
          <a:bodyPr lIns="90000" rIns="90000" tIns="46800" bIns="46800">
            <a:normAutofit/>
          </a:bodyPr>
          <a:p>
            <a:endParaRPr b="0" i="1" lang="en-US" sz="2400" spc="-1" strike="noStrike">
              <a:solidFill>
                <a:srgbClr val="0f5494"/>
              </a:solidFill>
              <a:latin typeface="Verdan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20520" y="1270080"/>
            <a:ext cx="9144000" cy="4798800"/>
          </a:xfrm>
          <a:prstGeom prst="rect">
            <a:avLst/>
          </a:prstGeom>
          <a:solidFill>
            <a:srgbClr val="0070c0"/>
          </a:solidFill>
          <a:ln w="73080">
            <a:solidFill>
              <a:srgbClr val="0070c0"/>
            </a:solidFill>
            <a:miter/>
          </a:ln>
          <a:effectLst>
            <a:outerShdw dist="23040" dir="5400000">
              <a:srgbClr val="000000">
                <a:alpha val="35000"/>
              </a:srgbClr>
            </a:outerShdw>
          </a:effectLst>
        </p:spPr>
        <p:style>
          <a:lnRef idx="0"/>
          <a:fillRef idx="0"/>
          <a:effectRef idx="0"/>
          <a:fontRef idx="minor"/>
        </p:style>
      </p:sp>
      <p:pic>
        <p:nvPicPr>
          <p:cNvPr id="1" name="Picture 2" descr=""/>
          <p:cNvPicPr/>
          <p:nvPr/>
        </p:nvPicPr>
        <p:blipFill>
          <a:blip r:embed="rId2"/>
          <a:stretch/>
        </p:blipFill>
        <p:spPr>
          <a:xfrm>
            <a:off x="2187720" y="131760"/>
            <a:ext cx="4809960" cy="1952640"/>
          </a:xfrm>
          <a:prstGeom prst="rect">
            <a:avLst/>
          </a:prstGeom>
          <a:ln>
            <a:noFill/>
          </a:ln>
        </p:spPr>
      </p:pic>
      <p:pic>
        <p:nvPicPr>
          <p:cNvPr id="2" name="Picture 9" descr=""/>
          <p:cNvPicPr/>
          <p:nvPr/>
        </p:nvPicPr>
        <p:blipFill>
          <a:blip r:embed="rId3"/>
          <a:stretch/>
        </p:blipFill>
        <p:spPr>
          <a:xfrm>
            <a:off x="7494480" y="6280200"/>
            <a:ext cx="1285920" cy="452520"/>
          </a:xfrm>
          <a:prstGeom prst="rect">
            <a:avLst/>
          </a:prstGeom>
          <a:ln>
            <a:noFill/>
          </a:ln>
        </p:spPr>
      </p:pic>
      <p:sp>
        <p:nvSpPr>
          <p:cNvPr id="3" name="PlaceHolder 2"/>
          <p:cNvSpPr>
            <a:spLocks noGrp="1"/>
          </p:cNvSpPr>
          <p:nvPr>
            <p:ph type="title"/>
          </p:nvPr>
        </p:nvSpPr>
        <p:spPr>
          <a:xfrm>
            <a:off x="468360" y="1123920"/>
            <a:ext cx="8229600" cy="936720"/>
          </a:xfrm>
          <a:prstGeom prst="rect">
            <a:avLst/>
          </a:prstGeom>
        </p:spPr>
        <p:txBody>
          <a:bodyPr lIns="90000" rIns="90000" tIns="46800" bIns="46800" anchor="ctr"/>
          <a:p>
            <a:r>
              <a:rPr b="1" lang="en-US" sz="3000" spc="-1" strike="noStrike">
                <a:solidFill>
                  <a:srgbClr val="0f5494"/>
                </a:solidFill>
                <a:latin typeface="Verdana"/>
              </a:rPr>
              <a:t>Click to edit the title text format</a:t>
            </a:r>
            <a:endParaRPr b="1" lang="en-US" sz="3000" spc="-1" strike="noStrike">
              <a:solidFill>
                <a:srgbClr val="0f5494"/>
              </a:solidFill>
              <a:latin typeface="Verdana"/>
            </a:endParaRPr>
          </a:p>
        </p:txBody>
      </p:sp>
      <p:sp>
        <p:nvSpPr>
          <p:cNvPr id="4" name="PlaceHolder 3"/>
          <p:cNvSpPr>
            <a:spLocks noGrp="1"/>
          </p:cNvSpPr>
          <p:nvPr>
            <p:ph type="body"/>
          </p:nvPr>
        </p:nvSpPr>
        <p:spPr>
          <a:xfrm>
            <a:off x="457200" y="2387520"/>
            <a:ext cx="8229600" cy="3633840"/>
          </a:xfrm>
          <a:prstGeom prst="rect">
            <a:avLst/>
          </a:prstGeom>
        </p:spPr>
        <p:txBody>
          <a:bodyPr lIns="90000" rIns="90000" tIns="46800" bIns="46800">
            <a:normAutofit/>
          </a:bodyPr>
          <a:p>
            <a:pPr marL="342720" indent="-342720">
              <a:spcBef>
                <a:spcPts val="598"/>
              </a:spcBef>
              <a:buClr>
                <a:srgbClr val="ffffff"/>
              </a:buClr>
              <a:buFont typeface="Verdana"/>
              <a:buChar char="•"/>
            </a:pPr>
            <a:r>
              <a:rPr b="0" i="1" lang="en-US" sz="2400" spc="-1" strike="noStrike">
                <a:solidFill>
                  <a:srgbClr val="0f5494"/>
                </a:solidFill>
                <a:latin typeface="Verdana"/>
              </a:rPr>
              <a:t>Click to edit the outline text format</a:t>
            </a:r>
            <a:endParaRPr b="0" i="1" lang="en-US" sz="2400" spc="-1" strike="noStrike">
              <a:solidFill>
                <a:srgbClr val="0f5494"/>
              </a:solidFill>
              <a:latin typeface="Verdana"/>
            </a:endParaRPr>
          </a:p>
          <a:p>
            <a:pPr lvl="1" marL="742680" indent="-285480">
              <a:spcBef>
                <a:spcPts val="499"/>
              </a:spcBef>
              <a:buClr>
                <a:srgbClr val="009fba"/>
              </a:buClr>
              <a:buFont typeface="Verdana"/>
              <a:buChar char="•"/>
            </a:pPr>
            <a:r>
              <a:rPr b="1" lang="en-US" sz="2000" spc="-1" strike="noStrike">
                <a:solidFill>
                  <a:srgbClr val="0f5494"/>
                </a:solidFill>
                <a:latin typeface="Verdana"/>
              </a:rPr>
              <a:t>Second Outline Level</a:t>
            </a:r>
            <a:endParaRPr b="1" lang="en-US" sz="2000" spc="-1" strike="noStrike">
              <a:solidFill>
                <a:srgbClr val="0f5494"/>
              </a:solidFill>
              <a:latin typeface="Verdana"/>
            </a:endParaRPr>
          </a:p>
          <a:p>
            <a:pPr lvl="2" marL="1143000" indent="-228600">
              <a:spcBef>
                <a:spcPts val="349"/>
              </a:spcBef>
              <a:buClr>
                <a:srgbClr val="0f5494"/>
              </a:buClr>
              <a:buFont typeface="Verdana"/>
              <a:buChar char="•"/>
            </a:pPr>
            <a:r>
              <a:rPr b="0" lang="en-US" sz="1400" spc="-1" strike="noStrike">
                <a:solidFill>
                  <a:srgbClr val="0f5494"/>
                </a:solidFill>
                <a:latin typeface="Verdana"/>
              </a:rPr>
              <a:t>Third Outline Level</a:t>
            </a:r>
            <a:endParaRPr b="0" lang="en-US" sz="1400" spc="-1" strike="noStrike">
              <a:solidFill>
                <a:srgbClr val="0f5494"/>
              </a:solidFill>
              <a:latin typeface="Verdana"/>
            </a:endParaRPr>
          </a:p>
          <a:p>
            <a:pPr lvl="3" marL="1600200" indent="-228600">
              <a:spcBef>
                <a:spcPts val="499"/>
              </a:spcBef>
              <a:buClr>
                <a:srgbClr val="000000"/>
              </a:buClr>
              <a:buFont typeface="Arial"/>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057400" indent="-228600">
              <a:spcBef>
                <a:spcPts val="499"/>
              </a:spcBef>
              <a:buClr>
                <a:srgbClr val="000000"/>
              </a:buClr>
              <a:buFont typeface="Arial"/>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057400" indent="-228600">
              <a:spcBef>
                <a:spcPts val="499"/>
              </a:spcBef>
              <a:buClr>
                <a:srgbClr val="000000"/>
              </a:buClr>
              <a:buFont typeface="Arial"/>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2057400" indent="-228600">
              <a:spcBef>
                <a:spcPts val="499"/>
              </a:spcBef>
              <a:buClr>
                <a:srgbClr val="000000"/>
              </a:buClr>
              <a:buFont typeface="Arial"/>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
        <p:nvSpPr>
          <p:cNvPr id="5" name="PlaceHolder 4"/>
          <p:cNvSpPr>
            <a:spLocks noGrp="1"/>
          </p:cNvSpPr>
          <p:nvPr>
            <p:ph type="dt"/>
          </p:nvPr>
        </p:nvSpPr>
        <p:spPr>
          <a:xfrm>
            <a:off x="456840" y="6244920"/>
            <a:ext cx="2133720" cy="476280"/>
          </a:xfrm>
          <a:prstGeom prst="rect">
            <a:avLst/>
          </a:prstGeom>
        </p:spPr>
        <p:txBody>
          <a:bodyPr lIns="90000" rIns="90000" tIns="46800" bIns="46800"/>
          <a:p>
            <a:pPr/>
            <a:fld id="{4BE5ECF3-6BC1-4F5B-B282-4D846319D2B4}" type="datetime">
              <a:rPr b="0" lang="en-US" sz="1400" spc="-1" strike="noStrike">
                <a:solidFill>
                  <a:srgbClr val="0070c0"/>
                </a:solidFill>
                <a:latin typeface="Verdana"/>
              </a:rPr>
              <a:t>01/23/18</a:t>
            </a:fld>
            <a:endParaRPr b="1" lang="en-US" sz="1400" spc="-1" strike="noStrike">
              <a:solidFill>
                <a:srgbClr val="ffd624"/>
              </a:solidFill>
              <a:latin typeface="Verdana"/>
            </a:endParaRPr>
          </a:p>
        </p:txBody>
      </p:sp>
      <p:sp>
        <p:nvSpPr>
          <p:cNvPr id="6" name="PlaceHolder 5"/>
          <p:cNvSpPr>
            <a:spLocks noGrp="1"/>
          </p:cNvSpPr>
          <p:nvPr>
            <p:ph type="sldNum"/>
          </p:nvPr>
        </p:nvSpPr>
        <p:spPr>
          <a:xfrm>
            <a:off x="3446640" y="6312960"/>
            <a:ext cx="2133360" cy="476280"/>
          </a:xfrm>
          <a:prstGeom prst="rect">
            <a:avLst/>
          </a:prstGeom>
        </p:spPr>
        <p:txBody>
          <a:bodyPr lIns="90000" rIns="90000" tIns="46800" bIns="46800"/>
          <a:p>
            <a:pPr algn="r">
              <a:lnSpc>
                <a:spcPct val="100000"/>
              </a:lnSpc>
            </a:pPr>
            <a:fld id="{1F3598B9-ACF7-4216-BDC6-550329E126C4}" type="slidenum">
              <a:rPr b="0" lang="en-GB" sz="1400" spc="-1" strike="noStrike">
                <a:solidFill>
                  <a:srgbClr val="3166cf"/>
                </a:solidFill>
                <a:latin typeface="Arial"/>
              </a:rPr>
              <a:t>&lt;number&gt;</a:t>
            </a:fld>
            <a:endParaRPr b="1" lang="en-US" sz="1400" spc="-1" strike="noStrike">
              <a:solidFill>
                <a:srgbClr val="ffd624"/>
              </a:solidFill>
              <a:latin typeface="Verdana"/>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CustomShape 1"/>
          <p:cNvSpPr/>
          <p:nvPr/>
        </p:nvSpPr>
        <p:spPr>
          <a:xfrm>
            <a:off x="0" y="0"/>
            <a:ext cx="9144000" cy="347760"/>
          </a:xfrm>
          <a:prstGeom prst="rect">
            <a:avLst/>
          </a:prstGeom>
          <a:solidFill>
            <a:srgbClr val="f2f2f2"/>
          </a:solidFill>
          <a:ln>
            <a:noFill/>
          </a:ln>
        </p:spPr>
        <p:style>
          <a:lnRef idx="0"/>
          <a:fillRef idx="0"/>
          <a:effectRef idx="0"/>
          <a:fontRef idx="minor"/>
        </p:style>
      </p:sp>
      <p:pic>
        <p:nvPicPr>
          <p:cNvPr id="44" name="Picture 9" descr=""/>
          <p:cNvPicPr/>
          <p:nvPr/>
        </p:nvPicPr>
        <p:blipFill>
          <a:blip r:embed="rId2"/>
          <a:stretch/>
        </p:blipFill>
        <p:spPr>
          <a:xfrm>
            <a:off x="7534440" y="6280200"/>
            <a:ext cx="1285560" cy="452520"/>
          </a:xfrm>
          <a:prstGeom prst="rect">
            <a:avLst/>
          </a:prstGeom>
          <a:ln>
            <a:noFill/>
          </a:ln>
        </p:spPr>
      </p:pic>
      <p:sp>
        <p:nvSpPr>
          <p:cNvPr id="45" name="CustomShape 2"/>
          <p:cNvSpPr/>
          <p:nvPr/>
        </p:nvSpPr>
        <p:spPr>
          <a:xfrm>
            <a:off x="152280" y="347760"/>
            <a:ext cx="8667720" cy="315720"/>
          </a:xfrm>
          <a:prstGeom prst="rect">
            <a:avLst/>
          </a:prstGeom>
          <a:solidFill>
            <a:srgbClr val="0070c0"/>
          </a:solidFill>
          <a:ln>
            <a:noFill/>
          </a:ln>
        </p:spPr>
        <p:style>
          <a:lnRef idx="0"/>
          <a:fillRef idx="0"/>
          <a:effectRef idx="0"/>
          <a:fontRef idx="minor"/>
        </p:style>
      </p:sp>
      <p:pic>
        <p:nvPicPr>
          <p:cNvPr id="46" name="Picture 2" descr=""/>
          <p:cNvPicPr/>
          <p:nvPr/>
        </p:nvPicPr>
        <p:blipFill>
          <a:blip r:embed="rId3"/>
          <a:stretch/>
        </p:blipFill>
        <p:spPr>
          <a:xfrm>
            <a:off x="4102200" y="42840"/>
            <a:ext cx="777600" cy="490680"/>
          </a:xfrm>
          <a:prstGeom prst="rect">
            <a:avLst/>
          </a:prstGeom>
          <a:ln>
            <a:noFill/>
          </a:ln>
        </p:spPr>
      </p:pic>
      <p:sp>
        <p:nvSpPr>
          <p:cNvPr id="47" name="PlaceHolder 3"/>
          <p:cNvSpPr>
            <a:spLocks noGrp="1"/>
          </p:cNvSpPr>
          <p:nvPr>
            <p:ph type="title"/>
          </p:nvPr>
        </p:nvSpPr>
        <p:spPr>
          <a:xfrm>
            <a:off x="468360" y="1123920"/>
            <a:ext cx="8229600" cy="936720"/>
          </a:xfrm>
          <a:prstGeom prst="rect">
            <a:avLst/>
          </a:prstGeom>
        </p:spPr>
        <p:txBody>
          <a:bodyPr lIns="90000" rIns="90000" tIns="46800" bIns="46800" anchor="ctr"/>
          <a:p>
            <a:r>
              <a:rPr b="1" lang="en-US" sz="3000" spc="-1" strike="noStrike">
                <a:solidFill>
                  <a:srgbClr val="0f5494"/>
                </a:solidFill>
                <a:latin typeface="Verdana"/>
              </a:rPr>
              <a:t>Click to edit the title text format</a:t>
            </a:r>
            <a:endParaRPr b="1" lang="en-US" sz="3000" spc="-1" strike="noStrike">
              <a:solidFill>
                <a:srgbClr val="0f5494"/>
              </a:solidFill>
              <a:latin typeface="Verdana"/>
            </a:endParaRPr>
          </a:p>
        </p:txBody>
      </p:sp>
      <p:sp>
        <p:nvSpPr>
          <p:cNvPr id="48" name="PlaceHolder 4"/>
          <p:cNvSpPr>
            <a:spLocks noGrp="1"/>
          </p:cNvSpPr>
          <p:nvPr>
            <p:ph type="body"/>
          </p:nvPr>
        </p:nvSpPr>
        <p:spPr>
          <a:xfrm>
            <a:off x="457200" y="2387520"/>
            <a:ext cx="8229600" cy="3633840"/>
          </a:xfrm>
          <a:prstGeom prst="rect">
            <a:avLst/>
          </a:prstGeom>
        </p:spPr>
        <p:txBody>
          <a:bodyPr lIns="90000" rIns="90000" tIns="46800" bIns="46800">
            <a:normAutofit/>
          </a:bodyPr>
          <a:p>
            <a:pPr marL="342720" indent="-342720">
              <a:spcBef>
                <a:spcPts val="598"/>
              </a:spcBef>
              <a:buClr>
                <a:srgbClr val="ffffff"/>
              </a:buClr>
              <a:buFont typeface="Verdana"/>
              <a:buChar char="•"/>
            </a:pPr>
            <a:r>
              <a:rPr b="0" i="1" lang="en-US" sz="2400" spc="-1" strike="noStrike">
                <a:solidFill>
                  <a:srgbClr val="0f5494"/>
                </a:solidFill>
                <a:latin typeface="Verdana"/>
              </a:rPr>
              <a:t>Click to edit the outline text format</a:t>
            </a:r>
            <a:endParaRPr b="0" i="1" lang="en-US" sz="2400" spc="-1" strike="noStrike">
              <a:solidFill>
                <a:srgbClr val="0f5494"/>
              </a:solidFill>
              <a:latin typeface="Verdana"/>
            </a:endParaRPr>
          </a:p>
          <a:p>
            <a:pPr lvl="1" marL="742680" indent="-285480">
              <a:spcBef>
                <a:spcPts val="499"/>
              </a:spcBef>
              <a:buClr>
                <a:srgbClr val="009fba"/>
              </a:buClr>
              <a:buFont typeface="Verdana"/>
              <a:buChar char="•"/>
            </a:pPr>
            <a:r>
              <a:rPr b="1" lang="en-US" sz="2000" spc="-1" strike="noStrike">
                <a:solidFill>
                  <a:srgbClr val="0f5494"/>
                </a:solidFill>
                <a:latin typeface="Verdana"/>
              </a:rPr>
              <a:t>Second Outline Level</a:t>
            </a:r>
            <a:endParaRPr b="1" lang="en-US" sz="2000" spc="-1" strike="noStrike">
              <a:solidFill>
                <a:srgbClr val="0f5494"/>
              </a:solidFill>
              <a:latin typeface="Verdana"/>
            </a:endParaRPr>
          </a:p>
          <a:p>
            <a:pPr lvl="2" marL="1143000" indent="-228600">
              <a:spcBef>
                <a:spcPts val="349"/>
              </a:spcBef>
              <a:buClr>
                <a:srgbClr val="0f5494"/>
              </a:buClr>
              <a:buFont typeface="Verdana"/>
              <a:buChar char="•"/>
            </a:pPr>
            <a:r>
              <a:rPr b="0" lang="en-US" sz="1400" spc="-1" strike="noStrike">
                <a:solidFill>
                  <a:srgbClr val="0f5494"/>
                </a:solidFill>
                <a:latin typeface="Verdana"/>
              </a:rPr>
              <a:t>Third Outline Level</a:t>
            </a:r>
            <a:endParaRPr b="0" lang="en-US" sz="1400" spc="-1" strike="noStrike">
              <a:solidFill>
                <a:srgbClr val="0f5494"/>
              </a:solidFill>
              <a:latin typeface="Verdana"/>
            </a:endParaRPr>
          </a:p>
          <a:p>
            <a:pPr lvl="3" marL="1600200" indent="-228600">
              <a:spcBef>
                <a:spcPts val="499"/>
              </a:spcBef>
              <a:buClr>
                <a:srgbClr val="000000"/>
              </a:buClr>
              <a:buFont typeface="Arial"/>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057400" indent="-228600">
              <a:spcBef>
                <a:spcPts val="499"/>
              </a:spcBef>
              <a:buClr>
                <a:srgbClr val="000000"/>
              </a:buClr>
              <a:buFont typeface="Arial"/>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057400" indent="-228600">
              <a:spcBef>
                <a:spcPts val="499"/>
              </a:spcBef>
              <a:buClr>
                <a:srgbClr val="000000"/>
              </a:buClr>
              <a:buFont typeface="Arial"/>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2057400" indent="-228600">
              <a:spcBef>
                <a:spcPts val="499"/>
              </a:spcBef>
              <a:buClr>
                <a:srgbClr val="000000"/>
              </a:buClr>
              <a:buFont typeface="Arial"/>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
        <p:nvSpPr>
          <p:cNvPr id="49" name="PlaceHolder 5"/>
          <p:cNvSpPr>
            <a:spLocks noGrp="1"/>
          </p:cNvSpPr>
          <p:nvPr>
            <p:ph type="dt"/>
          </p:nvPr>
        </p:nvSpPr>
        <p:spPr>
          <a:xfrm>
            <a:off x="456840" y="6244920"/>
            <a:ext cx="2133720" cy="476280"/>
          </a:xfrm>
          <a:prstGeom prst="rect">
            <a:avLst/>
          </a:prstGeom>
        </p:spPr>
        <p:txBody>
          <a:bodyPr lIns="90000" rIns="90000" tIns="46800" bIns="46800"/>
          <a:p>
            <a:pPr/>
            <a:fld id="{1B3F9519-F2C2-4354-B664-D4DB60844E94}" type="datetime">
              <a:rPr b="0" lang="en-US" sz="1400" spc="-1" strike="noStrike">
                <a:solidFill>
                  <a:srgbClr val="000000"/>
                </a:solidFill>
                <a:latin typeface="Verdana"/>
              </a:rPr>
              <a:t>01/23/18</a:t>
            </a:fld>
            <a:endParaRPr b="1" lang="en-US" sz="1400" spc="-1" strike="noStrike">
              <a:solidFill>
                <a:srgbClr val="ffd624"/>
              </a:solidFill>
              <a:latin typeface="Verdana"/>
            </a:endParaRPr>
          </a:p>
        </p:txBody>
      </p:sp>
      <p:sp>
        <p:nvSpPr>
          <p:cNvPr id="50" name="PlaceHolder 6"/>
          <p:cNvSpPr>
            <a:spLocks noGrp="1"/>
          </p:cNvSpPr>
          <p:nvPr>
            <p:ph type="sldNum"/>
          </p:nvPr>
        </p:nvSpPr>
        <p:spPr>
          <a:xfrm>
            <a:off x="2746440" y="6256080"/>
            <a:ext cx="2133360" cy="476280"/>
          </a:xfrm>
          <a:prstGeom prst="rect">
            <a:avLst/>
          </a:prstGeom>
        </p:spPr>
        <p:txBody>
          <a:bodyPr lIns="90000" rIns="90000" tIns="46800" bIns="46800"/>
          <a:p>
            <a:pPr algn="r">
              <a:lnSpc>
                <a:spcPct val="100000"/>
              </a:lnSpc>
            </a:pPr>
            <a:fld id="{4B100AB9-6080-49A1-8698-7F1AD3FA676F}" type="slidenum">
              <a:rPr b="0" lang="en-GB" sz="1400" spc="-1" strike="noStrike">
                <a:solidFill>
                  <a:srgbClr val="3166cf"/>
                </a:solidFill>
                <a:latin typeface="Arial"/>
              </a:rPr>
              <a:t>&lt;number&gt;</a:t>
            </a:fld>
            <a:endParaRPr b="1" lang="en-US" sz="1400" spc="-1" strike="noStrike">
              <a:solidFill>
                <a:srgbClr val="ffd624"/>
              </a:solidFill>
              <a:latin typeface="Verdana"/>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24.wmf"/><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wmf"/><Relationship Id="rId3"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wmf"/><Relationship Id="rId3"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30.wmf"/><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31.wmf"/><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33.png"/><Relationship Id="rId3" Type="http://schemas.openxmlformats.org/officeDocument/2006/relationships/image" Target="../media/image34.wmf"/><Relationship Id="rId4" Type="http://schemas.openxmlformats.org/officeDocument/2006/relationships/image" Target="../media/image35.wmf"/><Relationship Id="rId5" Type="http://schemas.openxmlformats.org/officeDocument/2006/relationships/image" Target="../media/image36.wmf"/><Relationship Id="rId6"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37.wmf"/><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jpeg"/><Relationship Id="rId3"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507960" y="5356080"/>
            <a:ext cx="8294760" cy="614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marL="342720" algn="r">
              <a:spcBef>
                <a:spcPts val="349"/>
              </a:spcBef>
            </a:pPr>
            <a:r>
              <a:rPr b="1" lang="en-US" sz="1400" spc="-1" strike="noStrike">
                <a:solidFill>
                  <a:srgbClr val="ffffff"/>
                </a:solidFill>
                <a:latin typeface="Verdana"/>
              </a:rPr>
              <a:t>22 January 2018</a:t>
            </a:r>
            <a:endParaRPr b="1" lang="en-US" sz="1400" spc="-1" strike="noStrike">
              <a:solidFill>
                <a:srgbClr val="ffd624"/>
              </a:solidFill>
              <a:latin typeface="Verdana"/>
            </a:endParaRPr>
          </a:p>
          <a:p>
            <a:pPr marL="342720" algn="r">
              <a:spcBef>
                <a:spcPts val="349"/>
              </a:spcBef>
            </a:pPr>
            <a:endParaRPr b="1" lang="en-US" sz="1400" spc="-1" strike="noStrike">
              <a:solidFill>
                <a:srgbClr val="ffd624"/>
              </a:solidFill>
              <a:latin typeface="Verdana"/>
            </a:endParaRPr>
          </a:p>
        </p:txBody>
      </p:sp>
      <p:sp>
        <p:nvSpPr>
          <p:cNvPr id="94" name="TextShape 2"/>
          <p:cNvSpPr txBox="1"/>
          <p:nvPr/>
        </p:nvSpPr>
        <p:spPr>
          <a:xfrm>
            <a:off x="655560" y="2247840"/>
            <a:ext cx="8020080" cy="1814400"/>
          </a:xfrm>
          <a:prstGeom prst="rect">
            <a:avLst/>
          </a:prstGeom>
          <a:noFill/>
          <a:ln>
            <a:noFill/>
          </a:ln>
        </p:spPr>
        <p:txBody>
          <a:bodyPr anchor="ctr"/>
          <a:p>
            <a:pPr marL="358560"/>
            <a:r>
              <a:rPr b="0" lang="en-US" sz="3600" spc="-1" strike="noStrike">
                <a:solidFill>
                  <a:srgbClr val="ffffff"/>
                </a:solidFill>
                <a:latin typeface="Verdana"/>
              </a:rPr>
              <a:t>European School Brussels III</a:t>
            </a:r>
            <a:br/>
            <a:r>
              <a:rPr b="1" lang="en-US" sz="3600" spc="-1" strike="noStrike">
                <a:solidFill>
                  <a:srgbClr val="ffffff"/>
                </a:solidFill>
                <a:latin typeface="Verdana"/>
              </a:rPr>
              <a:t>APEEE </a:t>
            </a:r>
            <a:br/>
            <a:r>
              <a:rPr b="1" lang="en-US" sz="3600" spc="-1" strike="noStrike">
                <a:solidFill>
                  <a:srgbClr val="ffffff"/>
                </a:solidFill>
                <a:latin typeface="Verdana"/>
              </a:rPr>
              <a:t>General Meeting </a:t>
            </a:r>
            <a:endParaRPr b="1" lang="en-US" sz="3600" spc="-1" strike="noStrike">
              <a:solidFill>
                <a:srgbClr val="0f5494"/>
              </a:solidFill>
              <a:latin typeface="Verdana"/>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500040" y="956880"/>
            <a:ext cx="8197920" cy="885960"/>
          </a:xfrm>
          <a:prstGeom prst="rect">
            <a:avLst/>
          </a:prstGeom>
          <a:noFill/>
          <a:ln>
            <a:noFill/>
          </a:ln>
        </p:spPr>
        <p:txBody>
          <a:bodyPr anchor="ctr"/>
          <a:p>
            <a:pPr marL="358560" indent="-358560" algn="ctr"/>
            <a:r>
              <a:rPr b="1" lang="en-US" sz="3000" spc="-1" strike="noStrike">
                <a:solidFill>
                  <a:srgbClr val="0f5494"/>
                </a:solidFill>
                <a:latin typeface="Verdana"/>
              </a:rPr>
              <a:t>Agenda  </a:t>
            </a:r>
            <a:endParaRPr b="1" lang="en-US" sz="3000" spc="-1" strike="noStrike">
              <a:solidFill>
                <a:srgbClr val="0f5494"/>
              </a:solidFill>
              <a:latin typeface="Verdana"/>
            </a:endParaRPr>
          </a:p>
        </p:txBody>
      </p:sp>
      <p:sp>
        <p:nvSpPr>
          <p:cNvPr id="116" name="TextShape 2"/>
          <p:cNvSpPr txBox="1"/>
          <p:nvPr/>
        </p:nvSpPr>
        <p:spPr>
          <a:xfrm>
            <a:off x="499680" y="1828800"/>
            <a:ext cx="4057560" cy="4192560"/>
          </a:xfrm>
          <a:prstGeom prst="rect">
            <a:avLst/>
          </a:prstGeom>
          <a:noFill/>
          <a:ln>
            <a:noFill/>
          </a:ln>
        </p:spPr>
        <p:txBody>
          <a:bodyPr>
            <a:normAutofit/>
          </a:bodyPr>
          <a:p>
            <a:pPr marL="342720" indent="-342720">
              <a:lnSpc>
                <a:spcPct val="80000"/>
              </a:lnSpc>
              <a:spcBef>
                <a:spcPts val="524"/>
              </a:spcBef>
              <a:buClr>
                <a:srgbClr val="ffffff"/>
              </a:buClr>
              <a:buFont typeface="Verdana"/>
              <a:buChar char="•"/>
            </a:pPr>
            <a:endParaRPr b="0" i="1" lang="en-US" sz="2400" spc="-1" strike="noStrike">
              <a:solidFill>
                <a:srgbClr val="0f5494"/>
              </a:solidFill>
              <a:latin typeface="Verdana"/>
            </a:endParaRPr>
          </a:p>
          <a:p>
            <a:pPr marL="342720" indent="-342720">
              <a:lnSpc>
                <a:spcPct val="80000"/>
              </a:lnSpc>
              <a:spcBef>
                <a:spcPts val="524"/>
              </a:spcBef>
              <a:buClr>
                <a:srgbClr val="ffffff"/>
              </a:buClr>
              <a:buFont typeface="Verdana"/>
              <a:buChar char="•"/>
            </a:pPr>
            <a:r>
              <a:rPr b="0" i="1" lang="en-US" sz="2100" spc="-1" strike="noStrike">
                <a:solidFill>
                  <a:srgbClr val="0f5494"/>
                </a:solidFill>
                <a:latin typeface="Verdana"/>
              </a:rPr>
              <a:t>20.25 – 20.35</a:t>
            </a:r>
            <a:endParaRPr b="0" i="1" lang="en-US" sz="2100" spc="-1" strike="noStrike">
              <a:solidFill>
                <a:srgbClr val="0f5494"/>
              </a:solidFill>
              <a:latin typeface="Verdana"/>
            </a:endParaRPr>
          </a:p>
          <a:p>
            <a:pPr marL="342720" indent="-342720">
              <a:lnSpc>
                <a:spcPct val="80000"/>
              </a:lnSpc>
              <a:spcBef>
                <a:spcPts val="524"/>
              </a:spcBef>
              <a:buClr>
                <a:srgbClr val="ffffff"/>
              </a:buClr>
              <a:buFont typeface="Verdana"/>
              <a:buChar char="•"/>
            </a:pPr>
            <a:endParaRPr b="0" i="1" lang="en-US" sz="2100" spc="-1" strike="noStrike">
              <a:solidFill>
                <a:srgbClr val="0f5494"/>
              </a:solidFill>
              <a:latin typeface="Verdana"/>
            </a:endParaRPr>
          </a:p>
          <a:p>
            <a:pPr marL="342720" indent="-342720">
              <a:lnSpc>
                <a:spcPct val="80000"/>
              </a:lnSpc>
              <a:spcBef>
                <a:spcPts val="524"/>
              </a:spcBef>
              <a:buClr>
                <a:srgbClr val="ffffff"/>
              </a:buClr>
              <a:buFont typeface="Verdana"/>
              <a:buChar char="•"/>
            </a:pPr>
            <a:endParaRPr b="0" i="1" lang="en-US" sz="2100" spc="-1" strike="noStrike">
              <a:solidFill>
                <a:srgbClr val="0f5494"/>
              </a:solidFill>
              <a:latin typeface="Verdana"/>
            </a:endParaRPr>
          </a:p>
          <a:p>
            <a:pPr marL="342720" indent="-342720">
              <a:lnSpc>
                <a:spcPct val="80000"/>
              </a:lnSpc>
              <a:spcBef>
                <a:spcPts val="524"/>
              </a:spcBef>
              <a:buClr>
                <a:srgbClr val="ffffff"/>
              </a:buClr>
              <a:buFont typeface="Verdana"/>
              <a:buChar char="•"/>
            </a:pPr>
            <a:r>
              <a:rPr b="0" i="1" lang="en-US" sz="2100" spc="-1" strike="noStrike">
                <a:solidFill>
                  <a:srgbClr val="0f5494"/>
                </a:solidFill>
                <a:latin typeface="Verdana"/>
              </a:rPr>
              <a:t>20.35 – 20.50 </a:t>
            </a:r>
            <a:endParaRPr b="0" i="1" lang="en-US" sz="2100" spc="-1" strike="noStrike">
              <a:solidFill>
                <a:srgbClr val="0f5494"/>
              </a:solidFill>
              <a:latin typeface="Verdana"/>
            </a:endParaRPr>
          </a:p>
          <a:p>
            <a:pPr marL="342720" indent="-342720">
              <a:lnSpc>
                <a:spcPct val="80000"/>
              </a:lnSpc>
              <a:spcBef>
                <a:spcPts val="524"/>
              </a:spcBef>
              <a:buClr>
                <a:srgbClr val="ffffff"/>
              </a:buClr>
              <a:buFont typeface="Verdana"/>
              <a:buChar char="•"/>
            </a:pPr>
            <a:endParaRPr b="0" i="1" lang="en-US" sz="2100" spc="-1" strike="noStrike">
              <a:solidFill>
                <a:srgbClr val="0f5494"/>
              </a:solidFill>
              <a:latin typeface="Verdana"/>
            </a:endParaRPr>
          </a:p>
          <a:p>
            <a:pPr marL="342720" indent="-342720">
              <a:lnSpc>
                <a:spcPct val="80000"/>
              </a:lnSpc>
              <a:spcBef>
                <a:spcPts val="524"/>
              </a:spcBef>
              <a:buClr>
                <a:srgbClr val="ffffff"/>
              </a:buClr>
              <a:buFont typeface="Verdana"/>
              <a:buChar char="•"/>
            </a:pPr>
            <a:endParaRPr b="0" i="1" lang="en-US" sz="2100" spc="-1" strike="noStrike">
              <a:solidFill>
                <a:srgbClr val="0f5494"/>
              </a:solidFill>
              <a:latin typeface="Verdana"/>
            </a:endParaRPr>
          </a:p>
          <a:p>
            <a:pPr marL="342720" indent="-342720">
              <a:lnSpc>
                <a:spcPct val="80000"/>
              </a:lnSpc>
              <a:spcBef>
                <a:spcPts val="524"/>
              </a:spcBef>
              <a:buClr>
                <a:srgbClr val="ffffff"/>
              </a:buClr>
              <a:buFont typeface="Verdana"/>
              <a:buChar char="•"/>
            </a:pPr>
            <a:r>
              <a:rPr b="0" i="1" lang="en-US" sz="2100" spc="-1" strike="noStrike">
                <a:solidFill>
                  <a:srgbClr val="0f5494"/>
                </a:solidFill>
                <a:latin typeface="Verdana"/>
              </a:rPr>
              <a:t>20.50 – 21.05</a:t>
            </a:r>
            <a:endParaRPr b="0" i="1" lang="en-US" sz="2100" spc="-1" strike="noStrike">
              <a:solidFill>
                <a:srgbClr val="0f5494"/>
              </a:solidFill>
              <a:latin typeface="Verdana"/>
            </a:endParaRPr>
          </a:p>
          <a:p>
            <a:pPr marL="342720" indent="-342720">
              <a:lnSpc>
                <a:spcPct val="80000"/>
              </a:lnSpc>
              <a:spcBef>
                <a:spcPts val="224"/>
              </a:spcBef>
              <a:buClr>
                <a:srgbClr val="ffffff"/>
              </a:buClr>
              <a:buFont typeface="Verdana"/>
              <a:buChar char="•"/>
            </a:pPr>
            <a:endParaRPr b="0" i="1" lang="en-US" sz="2100" spc="-1" strike="noStrike">
              <a:solidFill>
                <a:srgbClr val="0f5494"/>
              </a:solidFill>
              <a:latin typeface="Verdana"/>
            </a:endParaRPr>
          </a:p>
          <a:p>
            <a:pPr marL="342720" indent="-342720">
              <a:lnSpc>
                <a:spcPct val="80000"/>
              </a:lnSpc>
              <a:spcBef>
                <a:spcPts val="224"/>
              </a:spcBef>
              <a:buClr>
                <a:srgbClr val="ffffff"/>
              </a:buClr>
              <a:buFont typeface="Verdana"/>
              <a:buChar char="•"/>
            </a:pPr>
            <a:endParaRPr b="0" i="1" lang="en-US" sz="2100" spc="-1" strike="noStrike">
              <a:solidFill>
                <a:srgbClr val="0f5494"/>
              </a:solidFill>
              <a:latin typeface="Verdana"/>
            </a:endParaRPr>
          </a:p>
          <a:p>
            <a:pPr marL="342720" indent="-342720">
              <a:lnSpc>
                <a:spcPct val="80000"/>
              </a:lnSpc>
              <a:spcBef>
                <a:spcPts val="224"/>
              </a:spcBef>
              <a:buClr>
                <a:srgbClr val="ffffff"/>
              </a:buClr>
              <a:buFont typeface="Verdana"/>
              <a:buChar char="•"/>
            </a:pPr>
            <a:endParaRPr b="0" i="1" lang="en-US" sz="2100" spc="-1" strike="noStrike">
              <a:solidFill>
                <a:srgbClr val="0f5494"/>
              </a:solidFill>
              <a:latin typeface="Verdana"/>
            </a:endParaRPr>
          </a:p>
          <a:p>
            <a:pPr marL="342720" indent="-342720">
              <a:lnSpc>
                <a:spcPct val="80000"/>
              </a:lnSpc>
              <a:spcBef>
                <a:spcPts val="224"/>
              </a:spcBef>
              <a:buClr>
                <a:srgbClr val="ffffff"/>
              </a:buClr>
              <a:buFont typeface="Verdana"/>
              <a:buChar char="•"/>
            </a:pPr>
            <a:endParaRPr b="0" i="1" lang="en-US" sz="2100" spc="-1" strike="noStrike">
              <a:solidFill>
                <a:srgbClr val="0f5494"/>
              </a:solidFill>
              <a:latin typeface="Verdana"/>
            </a:endParaRPr>
          </a:p>
          <a:p>
            <a:pPr marL="342720" indent="-342720">
              <a:lnSpc>
                <a:spcPct val="80000"/>
              </a:lnSpc>
              <a:spcBef>
                <a:spcPts val="224"/>
              </a:spcBef>
            </a:pPr>
            <a:endParaRPr b="0" i="1" lang="en-US" sz="2100" spc="-1" strike="noStrike">
              <a:solidFill>
                <a:srgbClr val="0f5494"/>
              </a:solidFill>
              <a:latin typeface="Verdana"/>
            </a:endParaRPr>
          </a:p>
          <a:p>
            <a:pPr marL="342720" indent="-342720">
              <a:lnSpc>
                <a:spcPct val="80000"/>
              </a:lnSpc>
              <a:spcBef>
                <a:spcPts val="224"/>
              </a:spcBef>
            </a:pPr>
            <a:endParaRPr b="0" i="1" lang="en-US" sz="2100" spc="-1" strike="noStrike">
              <a:solidFill>
                <a:srgbClr val="0f5494"/>
              </a:solidFill>
              <a:latin typeface="Verdana"/>
            </a:endParaRPr>
          </a:p>
        </p:txBody>
      </p:sp>
      <p:sp>
        <p:nvSpPr>
          <p:cNvPr id="117" name="TextShape 3"/>
          <p:cNvSpPr txBox="1"/>
          <p:nvPr/>
        </p:nvSpPr>
        <p:spPr>
          <a:xfrm>
            <a:off x="4514400" y="1828440"/>
            <a:ext cx="4172040" cy="4529160"/>
          </a:xfrm>
          <a:prstGeom prst="rect">
            <a:avLst/>
          </a:prstGeom>
          <a:noFill/>
          <a:ln>
            <a:noFill/>
          </a:ln>
        </p:spPr>
        <p:txBody>
          <a:bodyPr>
            <a:normAutofit/>
          </a:bodyPr>
          <a:p>
            <a:pPr marL="342720" indent="-342720">
              <a:lnSpc>
                <a:spcPct val="80000"/>
              </a:lnSpc>
              <a:spcBef>
                <a:spcPts val="448"/>
              </a:spcBef>
              <a:buClr>
                <a:srgbClr val="ffffff"/>
              </a:buClr>
              <a:buFont typeface="Verdana"/>
              <a:buChar char="•"/>
            </a:pPr>
            <a:endParaRPr b="0" i="1" lang="en-US" sz="2400" spc="-1" strike="noStrike">
              <a:solidFill>
                <a:srgbClr val="0f5494"/>
              </a:solidFill>
              <a:latin typeface="Verdana"/>
            </a:endParaRPr>
          </a:p>
          <a:p>
            <a:pPr marL="342720" indent="-342720">
              <a:lnSpc>
                <a:spcPct val="80000"/>
              </a:lnSpc>
              <a:spcBef>
                <a:spcPts val="499"/>
              </a:spcBef>
              <a:buClr>
                <a:srgbClr val="ffffff"/>
              </a:buClr>
              <a:buFont typeface="Verdana"/>
              <a:buChar char="•"/>
            </a:pPr>
            <a:r>
              <a:rPr b="0" i="1" lang="en-US" sz="2000" spc="-1" strike="noStrike">
                <a:solidFill>
                  <a:srgbClr val="0f5494"/>
                </a:solidFill>
                <a:latin typeface="Verdana"/>
              </a:rPr>
              <a:t>General Affairs </a:t>
            </a:r>
            <a:endParaRPr b="0" i="1" lang="en-US" sz="2000" spc="-1" strike="noStrike">
              <a:solidFill>
                <a:srgbClr val="0f5494"/>
              </a:solidFill>
              <a:latin typeface="Verdana"/>
            </a:endParaRPr>
          </a:p>
          <a:p>
            <a:pPr marL="342720" indent="-342720">
              <a:lnSpc>
                <a:spcPct val="80000"/>
              </a:lnSpc>
              <a:spcBef>
                <a:spcPts val="499"/>
              </a:spcBef>
            </a:pPr>
            <a:r>
              <a:rPr b="0" i="1" lang="en-US" sz="2000" spc="-1" strike="noStrike">
                <a:solidFill>
                  <a:srgbClr val="0f5494"/>
                </a:solidFill>
                <a:latin typeface="Verdana"/>
              </a:rPr>
              <a:t>    </a:t>
            </a:r>
            <a:r>
              <a:rPr b="0" i="1" lang="en-US" sz="2000" spc="-1" strike="noStrike">
                <a:solidFill>
                  <a:srgbClr val="0f5494"/>
                </a:solidFill>
                <a:latin typeface="Verdana"/>
              </a:rPr>
              <a:t>(Simon Coates)</a:t>
            </a:r>
            <a:endParaRPr b="0" i="1" lang="en-US" sz="2000" spc="-1" strike="noStrike">
              <a:solidFill>
                <a:srgbClr val="0f5494"/>
              </a:solidFill>
              <a:latin typeface="Verdana"/>
            </a:endParaRPr>
          </a:p>
          <a:p>
            <a:pPr marL="342720" indent="-342720">
              <a:lnSpc>
                <a:spcPct val="80000"/>
              </a:lnSpc>
              <a:spcBef>
                <a:spcPts val="499"/>
              </a:spcBef>
              <a:buClr>
                <a:srgbClr val="ffffff"/>
              </a:buClr>
              <a:buFont typeface="Verdana"/>
              <a:buChar char="•"/>
            </a:pPr>
            <a:endParaRPr b="0" i="1" lang="en-US" sz="2000" spc="-1" strike="noStrike">
              <a:solidFill>
                <a:srgbClr val="0f5494"/>
              </a:solidFill>
              <a:latin typeface="Verdana"/>
            </a:endParaRPr>
          </a:p>
          <a:p>
            <a:pPr marL="342720" indent="-342720">
              <a:lnSpc>
                <a:spcPct val="80000"/>
              </a:lnSpc>
              <a:spcBef>
                <a:spcPts val="499"/>
              </a:spcBef>
              <a:buClr>
                <a:srgbClr val="ffffff"/>
              </a:buClr>
              <a:buFont typeface="Verdana"/>
              <a:buChar char="•"/>
            </a:pPr>
            <a:r>
              <a:rPr b="0" i="1" lang="en-US" sz="2000" spc="-1" strike="noStrike">
                <a:solidFill>
                  <a:srgbClr val="0f5494"/>
                </a:solidFill>
                <a:latin typeface="Verdana"/>
              </a:rPr>
              <a:t>Pedagogical affairs </a:t>
            </a:r>
            <a:endParaRPr b="0" i="1" lang="en-US" sz="2000" spc="-1" strike="noStrike">
              <a:solidFill>
                <a:srgbClr val="0f5494"/>
              </a:solidFill>
              <a:latin typeface="Verdana"/>
            </a:endParaRPr>
          </a:p>
          <a:p>
            <a:pPr marL="342720" indent="-342720">
              <a:lnSpc>
                <a:spcPct val="80000"/>
              </a:lnSpc>
              <a:spcBef>
                <a:spcPts val="499"/>
              </a:spcBef>
            </a:pPr>
            <a:r>
              <a:rPr b="0" i="1" lang="en-US" sz="2000" spc="-1" strike="noStrike">
                <a:solidFill>
                  <a:srgbClr val="0f5494"/>
                </a:solidFill>
                <a:latin typeface="Verdana"/>
              </a:rPr>
              <a:t>    </a:t>
            </a:r>
            <a:r>
              <a:rPr b="0" i="1" lang="en-US" sz="2000" spc="-1" strike="noStrike">
                <a:solidFill>
                  <a:srgbClr val="0f5494"/>
                </a:solidFill>
                <a:latin typeface="Verdana"/>
              </a:rPr>
              <a:t>(Robert Wein)</a:t>
            </a:r>
            <a:endParaRPr b="0" i="1" lang="en-US" sz="2000" spc="-1" strike="noStrike">
              <a:solidFill>
                <a:srgbClr val="0f5494"/>
              </a:solidFill>
              <a:latin typeface="Verdana"/>
            </a:endParaRPr>
          </a:p>
          <a:p>
            <a:pPr marL="342720" indent="-342720">
              <a:lnSpc>
                <a:spcPct val="80000"/>
              </a:lnSpc>
              <a:spcBef>
                <a:spcPts val="499"/>
              </a:spcBef>
              <a:buClr>
                <a:srgbClr val="ffffff"/>
              </a:buClr>
              <a:buFont typeface="Verdana"/>
              <a:buChar char="•"/>
            </a:pPr>
            <a:endParaRPr b="0" i="1" lang="en-US" sz="2000" spc="-1" strike="noStrike">
              <a:solidFill>
                <a:srgbClr val="0f5494"/>
              </a:solidFill>
              <a:latin typeface="Verdana"/>
            </a:endParaRPr>
          </a:p>
          <a:p>
            <a:pPr marL="342720" indent="-342720">
              <a:lnSpc>
                <a:spcPct val="80000"/>
              </a:lnSpc>
              <a:spcBef>
                <a:spcPts val="499"/>
              </a:spcBef>
              <a:buClr>
                <a:srgbClr val="ffffff"/>
              </a:buClr>
              <a:buFont typeface="Verdana"/>
              <a:buChar char="•"/>
            </a:pPr>
            <a:r>
              <a:rPr b="0" i="1" lang="en-US" sz="2000" spc="-1" strike="noStrike">
                <a:solidFill>
                  <a:srgbClr val="0f5494"/>
                </a:solidFill>
                <a:latin typeface="Verdana"/>
              </a:rPr>
              <a:t>Communication – IT policies </a:t>
            </a:r>
            <a:endParaRPr b="0" i="1" lang="en-US" sz="2000" spc="-1" strike="noStrike">
              <a:solidFill>
                <a:srgbClr val="0f5494"/>
              </a:solidFill>
              <a:latin typeface="Verdana"/>
            </a:endParaRPr>
          </a:p>
          <a:p>
            <a:pPr marL="342720" indent="-342720">
              <a:lnSpc>
                <a:spcPct val="80000"/>
              </a:lnSpc>
              <a:spcBef>
                <a:spcPts val="499"/>
              </a:spcBef>
            </a:pPr>
            <a:r>
              <a:rPr b="0" i="1" lang="en-US" sz="2000" spc="-1" strike="noStrike">
                <a:solidFill>
                  <a:srgbClr val="0f5494"/>
                </a:solidFill>
                <a:latin typeface="Verdana"/>
              </a:rPr>
              <a:t>    </a:t>
            </a:r>
            <a:r>
              <a:rPr b="0" i="1" lang="en-US" sz="2000" spc="-1" strike="noStrike">
                <a:solidFill>
                  <a:srgbClr val="0f5494"/>
                </a:solidFill>
                <a:latin typeface="Verdana"/>
              </a:rPr>
              <a:t>(Catherine Fenech / </a:t>
            </a:r>
            <a:endParaRPr b="0" i="1" lang="en-US" sz="2000" spc="-1" strike="noStrike">
              <a:solidFill>
                <a:srgbClr val="0f5494"/>
              </a:solidFill>
              <a:latin typeface="Verdana"/>
            </a:endParaRPr>
          </a:p>
          <a:p>
            <a:pPr marL="342720" indent="-342720">
              <a:lnSpc>
                <a:spcPct val="80000"/>
              </a:lnSpc>
              <a:spcBef>
                <a:spcPts val="499"/>
              </a:spcBef>
            </a:pPr>
            <a:r>
              <a:rPr b="0" i="1" lang="en-US" sz="2000" spc="-1" strike="noStrike">
                <a:solidFill>
                  <a:srgbClr val="0f5494"/>
                </a:solidFill>
                <a:latin typeface="Verdana"/>
              </a:rPr>
              <a:t>    </a:t>
            </a:r>
            <a:r>
              <a:rPr b="0" i="1" lang="en-US" sz="2000" spc="-1" strike="noStrike">
                <a:solidFill>
                  <a:srgbClr val="0f5494"/>
                </a:solidFill>
                <a:latin typeface="Verdana"/>
              </a:rPr>
              <a:t>Giorgos Georgiannakis)</a:t>
            </a:r>
            <a:endParaRPr b="0" i="1" lang="en-US" sz="2000" spc="-1" strike="noStrike">
              <a:solidFill>
                <a:srgbClr val="0f5494"/>
              </a:solidFill>
              <a:latin typeface="Verdana"/>
            </a:endParaRPr>
          </a:p>
          <a:p>
            <a:pPr marL="342720" indent="-342720">
              <a:lnSpc>
                <a:spcPct val="80000"/>
              </a:lnSpc>
              <a:spcBef>
                <a:spcPts val="499"/>
              </a:spcBef>
            </a:pPr>
            <a:endParaRPr b="0" i="1" lang="en-US" sz="2000" spc="-1" strike="noStrike">
              <a:solidFill>
                <a:srgbClr val="0f5494"/>
              </a:solidFill>
              <a:latin typeface="Verdana"/>
            </a:endParaRPr>
          </a:p>
          <a:p>
            <a:pPr marL="342720" indent="-342720">
              <a:lnSpc>
                <a:spcPct val="80000"/>
              </a:lnSpc>
              <a:spcBef>
                <a:spcPts val="499"/>
              </a:spcBef>
            </a:pPr>
            <a:r>
              <a:rPr b="0" i="1" lang="en-US" sz="2000" spc="-1" strike="noStrike">
                <a:solidFill>
                  <a:srgbClr val="0f5494"/>
                </a:solidFill>
                <a:latin typeface="Verdana"/>
              </a:rPr>
              <a:t>    </a:t>
            </a:r>
            <a:r>
              <a:rPr b="0" i="1" lang="en-US" sz="2000" spc="-1" strike="noStrike">
                <a:solidFill>
                  <a:srgbClr val="0f5494"/>
                </a:solidFill>
                <a:latin typeface="Verdana"/>
              </a:rPr>
              <a:t>Questions ? (after each</a:t>
            </a:r>
            <a:endParaRPr b="0" i="1" lang="en-US" sz="2000" spc="-1" strike="noStrike">
              <a:solidFill>
                <a:srgbClr val="0f5494"/>
              </a:solidFill>
              <a:latin typeface="Verdana"/>
            </a:endParaRPr>
          </a:p>
          <a:p>
            <a:pPr marL="342720" indent="-342720">
              <a:lnSpc>
                <a:spcPct val="80000"/>
              </a:lnSpc>
              <a:spcBef>
                <a:spcPts val="499"/>
              </a:spcBef>
            </a:pPr>
            <a:r>
              <a:rPr b="0" i="1" lang="en-US" sz="2000" spc="-1" strike="noStrike">
                <a:solidFill>
                  <a:srgbClr val="0f5494"/>
                </a:solidFill>
                <a:latin typeface="Verdana"/>
              </a:rPr>
              <a:t>    </a:t>
            </a:r>
            <a:r>
              <a:rPr b="0" i="1" lang="en-US" sz="2000" spc="-1" strike="noStrike">
                <a:solidFill>
                  <a:srgbClr val="0f5494"/>
                </a:solidFill>
                <a:latin typeface="Verdana"/>
              </a:rPr>
              <a:t>point)</a:t>
            </a:r>
            <a:endParaRPr b="0" i="1" lang="en-US" sz="2000" spc="-1" strike="noStrike">
              <a:solidFill>
                <a:srgbClr val="0f5494"/>
              </a:solidFill>
              <a:latin typeface="Verdana"/>
            </a:endParaRPr>
          </a:p>
          <a:p>
            <a:pPr marL="342720" indent="-342720">
              <a:lnSpc>
                <a:spcPct val="80000"/>
              </a:lnSpc>
              <a:spcBef>
                <a:spcPts val="349"/>
              </a:spcBef>
            </a:pPr>
            <a:endParaRPr b="0" i="1" lang="en-US" sz="2000" spc="-1" strike="noStrike">
              <a:solidFill>
                <a:srgbClr val="0f5494"/>
              </a:solidFill>
              <a:latin typeface="Verdana"/>
            </a:endParaRPr>
          </a:p>
          <a:p>
            <a:pPr marL="342720" indent="-342720">
              <a:lnSpc>
                <a:spcPct val="80000"/>
              </a:lnSpc>
              <a:spcBef>
                <a:spcPts val="224"/>
              </a:spcBef>
            </a:pPr>
            <a:endParaRPr b="0" i="1" lang="en-US" sz="2000" spc="-1" strike="noStrike">
              <a:solidFill>
                <a:srgbClr val="0f5494"/>
              </a:solidFill>
              <a:latin typeface="Verdana"/>
            </a:endParaRPr>
          </a:p>
          <a:p>
            <a:pPr marL="342720" indent="-342720">
              <a:lnSpc>
                <a:spcPct val="80000"/>
              </a:lnSpc>
              <a:spcBef>
                <a:spcPts val="224"/>
              </a:spcBef>
            </a:pPr>
            <a:r>
              <a:rPr b="0" i="1" lang="en-US" sz="900" spc="-1" strike="noStrike">
                <a:solidFill>
                  <a:srgbClr val="0f5494"/>
                </a:solidFill>
                <a:latin typeface="Verdana"/>
              </a:rPr>
              <a:t>   </a:t>
            </a:r>
            <a:endParaRPr b="0" i="1" lang="en-US" sz="900" spc="-1" strike="noStrike">
              <a:solidFill>
                <a:srgbClr val="0f5494"/>
              </a:solidFill>
              <a:latin typeface="Verdana"/>
            </a:endParaRPr>
          </a:p>
          <a:p>
            <a:pPr marL="342720" indent="-342720">
              <a:lnSpc>
                <a:spcPct val="80000"/>
              </a:lnSpc>
              <a:spcBef>
                <a:spcPts val="224"/>
              </a:spcBef>
              <a:buClr>
                <a:srgbClr val="ffffff"/>
              </a:buClr>
              <a:buFont typeface="Verdana"/>
              <a:buChar char="•"/>
            </a:pPr>
            <a:endParaRPr b="0" i="1" lang="en-US" sz="900" spc="-1" strike="noStrike">
              <a:solidFill>
                <a:srgbClr val="0f5494"/>
              </a:solidFill>
              <a:latin typeface="Verdana"/>
            </a:endParaRPr>
          </a:p>
          <a:p>
            <a:pPr marL="342720" indent="-342720">
              <a:lnSpc>
                <a:spcPct val="80000"/>
              </a:lnSpc>
              <a:spcBef>
                <a:spcPts val="224"/>
              </a:spcBef>
            </a:pPr>
            <a:endParaRPr b="0" i="1" lang="en-US" sz="900" spc="-1" strike="noStrike">
              <a:solidFill>
                <a:srgbClr val="0f5494"/>
              </a:solidFill>
              <a:latin typeface="Verdana"/>
            </a:endParaRPr>
          </a:p>
          <a:p>
            <a:pPr marL="342720" indent="-342720">
              <a:lnSpc>
                <a:spcPct val="80000"/>
              </a:lnSpc>
              <a:spcBef>
                <a:spcPts val="224"/>
              </a:spcBef>
            </a:pPr>
            <a:endParaRPr b="0" i="1" lang="en-US" sz="900" spc="-1" strike="noStrike">
              <a:solidFill>
                <a:srgbClr val="0f5494"/>
              </a:solidFill>
              <a:latin typeface="Verdana"/>
            </a:endParaRPr>
          </a:p>
        </p:txBody>
      </p:sp>
      <p:pic>
        <p:nvPicPr>
          <p:cNvPr id="118" name="Picture 2" descr=""/>
          <p:cNvPicPr/>
          <p:nvPr/>
        </p:nvPicPr>
        <p:blipFill>
          <a:blip r:embed="rId1"/>
          <a:stretch/>
        </p:blipFill>
        <p:spPr>
          <a:xfrm>
            <a:off x="196920" y="5124600"/>
            <a:ext cx="3168720" cy="141264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568440" y="839880"/>
            <a:ext cx="8129520" cy="1224000"/>
          </a:xfrm>
          <a:prstGeom prst="rect">
            <a:avLst/>
          </a:prstGeom>
          <a:noFill/>
          <a:ln>
            <a:noFill/>
          </a:ln>
        </p:spPr>
        <p:txBody>
          <a:bodyPr anchor="ctr"/>
          <a:p>
            <a:pPr marL="358560" indent="-358560" algn="ctr"/>
            <a:r>
              <a:rPr b="1" lang="en-US" sz="3000" spc="-1" strike="noStrike">
                <a:solidFill>
                  <a:srgbClr val="0f5494"/>
                </a:solidFill>
                <a:latin typeface="Verdana"/>
              </a:rPr>
              <a:t> </a:t>
            </a:r>
            <a:br/>
            <a:r>
              <a:rPr b="1" lang="en-US" sz="2000" spc="-1" strike="noStrike">
                <a:solidFill>
                  <a:srgbClr val="0f5494"/>
                </a:solidFill>
                <a:latin typeface="Verdana"/>
              </a:rPr>
              <a:t>GENERAL AFFAIRS / AFFAIRES GENERALES</a:t>
            </a:r>
            <a:br/>
            <a:r>
              <a:rPr b="1" lang="en-US" sz="2000" spc="-1" strike="noStrike">
                <a:solidFill>
                  <a:srgbClr val="0f5494"/>
                </a:solidFill>
                <a:latin typeface="Verdana"/>
              </a:rPr>
              <a:t>(Simon COATES) </a:t>
            </a:r>
            <a:br/>
            <a:r>
              <a:rPr b="1" lang="en-US" sz="2000" spc="-1" strike="noStrike">
                <a:solidFill>
                  <a:srgbClr val="0f5494"/>
                </a:solidFill>
                <a:latin typeface="Verdana"/>
              </a:rPr>
              <a:t>20.25 – 20.35</a:t>
            </a:r>
            <a:br/>
            <a:endParaRPr b="1" lang="en-US" sz="2000" spc="-1" strike="noStrike">
              <a:solidFill>
                <a:srgbClr val="0f5494"/>
              </a:solidFill>
              <a:latin typeface="Verdana"/>
            </a:endParaRPr>
          </a:p>
        </p:txBody>
      </p:sp>
      <p:sp>
        <p:nvSpPr>
          <p:cNvPr id="120" name="TextShape 2"/>
          <p:cNvSpPr txBox="1"/>
          <p:nvPr/>
        </p:nvSpPr>
        <p:spPr>
          <a:xfrm>
            <a:off x="499680" y="1828800"/>
            <a:ext cx="4057560" cy="4192560"/>
          </a:xfrm>
          <a:prstGeom prst="rect">
            <a:avLst/>
          </a:prstGeom>
          <a:noFill/>
          <a:ln>
            <a:noFill/>
          </a:ln>
        </p:spPr>
        <p:txBody>
          <a:bodyPr>
            <a:normAutofit/>
          </a:bodyPr>
          <a:p>
            <a:pPr marL="342720" indent="-342720">
              <a:spcBef>
                <a:spcPts val="1599"/>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pPr>
            <a:endParaRPr b="0" i="1" lang="en-US" sz="2400" spc="-1" strike="noStrike">
              <a:solidFill>
                <a:srgbClr val="0f5494"/>
              </a:solidFill>
              <a:latin typeface="Verdana"/>
            </a:endParaRPr>
          </a:p>
          <a:p>
            <a:pPr marL="342720" indent="-342720">
              <a:spcBef>
                <a:spcPts val="697"/>
              </a:spcBef>
            </a:pPr>
            <a:endParaRPr b="0" i="1" lang="en-US" sz="2400" spc="-1" strike="noStrike">
              <a:solidFill>
                <a:srgbClr val="0f5494"/>
              </a:solidFill>
              <a:latin typeface="Verdana"/>
            </a:endParaRPr>
          </a:p>
        </p:txBody>
      </p:sp>
      <p:sp>
        <p:nvSpPr>
          <p:cNvPr id="121" name="TextShape 3"/>
          <p:cNvSpPr txBox="1"/>
          <p:nvPr/>
        </p:nvSpPr>
        <p:spPr>
          <a:xfrm>
            <a:off x="4514400" y="1828440"/>
            <a:ext cx="4172040" cy="4529160"/>
          </a:xfrm>
          <a:prstGeom prst="rect">
            <a:avLst/>
          </a:prstGeom>
          <a:noFill/>
          <a:ln>
            <a:noFill/>
          </a:ln>
        </p:spPr>
        <p:txBody>
          <a:bodyPr>
            <a:normAutofit/>
          </a:bodyPr>
          <a:p>
            <a:pPr marL="342720" indent="-342720">
              <a:spcBef>
                <a:spcPts val="1397"/>
              </a:spcBef>
              <a:buClr>
                <a:srgbClr val="ffffff"/>
              </a:buClr>
              <a:buFont typeface="Verdana"/>
              <a:buChar char="•"/>
            </a:pPr>
            <a:endParaRPr b="0" i="1" lang="en-US" sz="2400" spc="-1" strike="noStrike">
              <a:solidFill>
                <a:srgbClr val="0f5494"/>
              </a:solidFill>
              <a:latin typeface="Verdana"/>
            </a:endParaRPr>
          </a:p>
          <a:p>
            <a:pPr marL="342720" indent="-342720">
              <a:spcBef>
                <a:spcPts val="1074"/>
              </a:spcBef>
            </a:pPr>
            <a:endParaRPr b="0" i="1" lang="en-US" sz="2400" spc="-1" strike="noStrike">
              <a:solidFill>
                <a:srgbClr val="0f5494"/>
              </a:solidFill>
              <a:latin typeface="Verdana"/>
            </a:endParaRPr>
          </a:p>
          <a:p>
            <a:pPr marL="342720" indent="-342720">
              <a:spcBef>
                <a:spcPts val="697"/>
              </a:spcBef>
            </a:pPr>
            <a:endParaRPr b="0" i="1" lang="en-US" sz="2400" spc="-1" strike="noStrike">
              <a:solidFill>
                <a:srgbClr val="0f5494"/>
              </a:solidFill>
              <a:latin typeface="Verdana"/>
            </a:endParaRPr>
          </a:p>
          <a:p>
            <a:pPr marL="342720" indent="-342720">
              <a:spcBef>
                <a:spcPts val="697"/>
              </a:spcBef>
            </a:pPr>
            <a:r>
              <a:rPr b="0" i="1" lang="en-US" sz="2800" spc="-1" strike="noStrike">
                <a:solidFill>
                  <a:srgbClr val="0f5494"/>
                </a:solidFill>
                <a:latin typeface="Verdana"/>
              </a:rPr>
              <a:t>   </a:t>
            </a:r>
            <a:endParaRPr b="0" i="1" lang="en-US" sz="2800" spc="-1" strike="noStrike">
              <a:solidFill>
                <a:srgbClr val="0f5494"/>
              </a:solidFill>
              <a:latin typeface="Verdana"/>
            </a:endParaRPr>
          </a:p>
          <a:p>
            <a:pPr marL="342720" indent="-342720">
              <a:spcBef>
                <a:spcPts val="697"/>
              </a:spcBef>
              <a:buClr>
                <a:srgbClr val="ffffff"/>
              </a:buClr>
              <a:buFont typeface="Verdana"/>
              <a:buChar char="•"/>
            </a:pPr>
            <a:endParaRPr b="0" i="1" lang="en-US" sz="2800" spc="-1" strike="noStrike">
              <a:solidFill>
                <a:srgbClr val="0f5494"/>
              </a:solidFill>
              <a:latin typeface="Verdana"/>
            </a:endParaRPr>
          </a:p>
          <a:p>
            <a:pPr marL="342720" indent="-342720">
              <a:spcBef>
                <a:spcPts val="697"/>
              </a:spcBef>
            </a:pPr>
            <a:endParaRPr b="0" i="1" lang="en-US" sz="2800" spc="-1" strike="noStrike">
              <a:solidFill>
                <a:srgbClr val="0f5494"/>
              </a:solidFill>
              <a:latin typeface="Verdana"/>
            </a:endParaRPr>
          </a:p>
          <a:p>
            <a:pPr marL="342720" indent="-342720">
              <a:spcBef>
                <a:spcPts val="697"/>
              </a:spcBef>
            </a:pPr>
            <a:endParaRPr b="0" i="1" lang="en-US" sz="2800" spc="-1" strike="noStrike">
              <a:solidFill>
                <a:srgbClr val="0f5494"/>
              </a:solidFill>
              <a:latin typeface="Verdana"/>
            </a:endParaRPr>
          </a:p>
        </p:txBody>
      </p:sp>
      <p:pic>
        <p:nvPicPr>
          <p:cNvPr id="122" name="Picture 2" descr=""/>
          <p:cNvPicPr/>
          <p:nvPr/>
        </p:nvPicPr>
        <p:blipFill>
          <a:blip r:embed="rId1"/>
          <a:stretch/>
        </p:blipFill>
        <p:spPr>
          <a:xfrm>
            <a:off x="196920" y="5124600"/>
            <a:ext cx="3168720" cy="1412640"/>
          </a:xfrm>
          <a:prstGeom prst="rect">
            <a:avLst/>
          </a:prstGeom>
          <a:ln>
            <a:noFill/>
          </a:ln>
        </p:spPr>
      </p:pic>
      <p:sp>
        <p:nvSpPr>
          <p:cNvPr id="123" name="CustomShape 4"/>
          <p:cNvSpPr/>
          <p:nvPr/>
        </p:nvSpPr>
        <p:spPr>
          <a:xfrm>
            <a:off x="482760" y="2087640"/>
            <a:ext cx="4012920" cy="4267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marL="342720" indent="-342720">
              <a:spcBef>
                <a:spcPts val="499"/>
              </a:spcBef>
              <a:buClr>
                <a:srgbClr val="ffffff"/>
              </a:buClr>
              <a:buFont typeface="Verdana"/>
              <a:buChar char="•"/>
            </a:pPr>
            <a:r>
              <a:rPr b="0" i="1" lang="en-US" sz="2000" spc="-1" strike="noStrike">
                <a:solidFill>
                  <a:srgbClr val="0f5494"/>
                </a:solidFill>
                <a:latin typeface="Verdana"/>
              </a:rPr>
              <a:t>I won’t bore you with all the routine staff and financial matters which the VP Administration deals with.</a:t>
            </a:r>
            <a:endParaRPr b="1" lang="en-US" sz="2000" spc="-1" strike="noStrike">
              <a:solidFill>
                <a:srgbClr val="ffd624"/>
              </a:solidFill>
              <a:latin typeface="Verdana"/>
            </a:endParaRPr>
          </a:p>
          <a:p>
            <a:pPr marL="342720" indent="-342720">
              <a:spcBef>
                <a:spcPts val="499"/>
              </a:spcBef>
              <a:buClr>
                <a:srgbClr val="ffffff"/>
              </a:buClr>
              <a:buFont typeface="Verdana"/>
              <a:buChar char="•"/>
            </a:pPr>
            <a:r>
              <a:rPr b="0" i="1" lang="en-US" sz="2000" spc="-1" strike="noStrike">
                <a:solidFill>
                  <a:srgbClr val="0f5494"/>
                </a:solidFill>
                <a:latin typeface="Verdana"/>
              </a:rPr>
              <a:t>This presentation just focuses on a few key points.</a:t>
            </a:r>
            <a:endParaRPr b="1" lang="en-US" sz="2000" spc="-1" strike="noStrike">
              <a:solidFill>
                <a:srgbClr val="ffd624"/>
              </a:solidFill>
              <a:latin typeface="Verdana"/>
            </a:endParaRPr>
          </a:p>
          <a:p>
            <a:pPr marL="342720" indent="-342720">
              <a:spcBef>
                <a:spcPts val="499"/>
              </a:spcBef>
            </a:pPr>
            <a:endParaRPr b="1" lang="en-US" sz="2000" spc="-1" strike="noStrike">
              <a:solidFill>
                <a:srgbClr val="ffd624"/>
              </a:solidFill>
              <a:latin typeface="Verdana"/>
            </a:endParaRPr>
          </a:p>
        </p:txBody>
      </p:sp>
      <p:sp>
        <p:nvSpPr>
          <p:cNvPr id="124" name="CustomShape 5"/>
          <p:cNvSpPr/>
          <p:nvPr/>
        </p:nvSpPr>
        <p:spPr>
          <a:xfrm>
            <a:off x="4670280" y="2076480"/>
            <a:ext cx="4016520" cy="4278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marL="342720" indent="-342720">
              <a:spcBef>
                <a:spcPts val="499"/>
              </a:spcBef>
              <a:buClr>
                <a:srgbClr val="ffffff"/>
              </a:buClr>
              <a:buFont typeface="Verdana"/>
              <a:buChar char="•"/>
            </a:pPr>
            <a:r>
              <a:rPr b="0" i="1" lang="en-GB" sz="2000" spc="-1" strike="noStrike">
                <a:solidFill>
                  <a:srgbClr val="0f5494"/>
                </a:solidFill>
                <a:latin typeface="Verdana"/>
              </a:rPr>
              <a:t>Je ne vous ennuyerai pas avec les tâches de routine en matière de personnel et finances qui incombe au VP administration.</a:t>
            </a:r>
            <a:endParaRPr b="1" lang="en-US" sz="2000" spc="-1" strike="noStrike">
              <a:solidFill>
                <a:srgbClr val="ffd624"/>
              </a:solidFill>
              <a:latin typeface="Verdana"/>
            </a:endParaRPr>
          </a:p>
          <a:p>
            <a:pPr marL="342720" indent="-342720">
              <a:spcBef>
                <a:spcPts val="499"/>
              </a:spcBef>
              <a:buClr>
                <a:srgbClr val="ffffff"/>
              </a:buClr>
              <a:buFont typeface="Verdana"/>
              <a:buChar char="•"/>
            </a:pPr>
            <a:r>
              <a:rPr b="0" i="1" lang="en-GB" sz="2000" spc="-1" strike="noStrike">
                <a:solidFill>
                  <a:srgbClr val="0f5494"/>
                </a:solidFill>
                <a:latin typeface="Verdana"/>
              </a:rPr>
              <a:t>Cette présentation cible donc quelques points-clés.</a:t>
            </a:r>
            <a:endParaRPr b="1" lang="en-US" sz="2000" spc="-1" strike="noStrike">
              <a:solidFill>
                <a:srgbClr val="ffd624"/>
              </a:solidFill>
              <a:latin typeface="Verdana"/>
            </a:endParaRPr>
          </a:p>
          <a:p>
            <a:pPr marL="342720" indent="-342720">
              <a:spcBef>
                <a:spcPts val="499"/>
              </a:spcBef>
            </a:pPr>
            <a:endParaRPr b="1" lang="en-US" sz="2000" spc="-1" strike="noStrike">
              <a:solidFill>
                <a:srgbClr val="ffd624"/>
              </a:solidFill>
              <a:latin typeface="Verdana"/>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500040" y="956880"/>
            <a:ext cx="8197920" cy="885960"/>
          </a:xfrm>
          <a:prstGeom prst="rect">
            <a:avLst/>
          </a:prstGeom>
          <a:noFill/>
          <a:ln>
            <a:noFill/>
          </a:ln>
        </p:spPr>
        <p:txBody>
          <a:bodyPr anchor="ctr"/>
          <a:p>
            <a:pPr marL="358560" indent="-358560" algn="ctr"/>
            <a:r>
              <a:rPr b="1" lang="en-US" sz="2400" spc="-1" strike="noStrike">
                <a:solidFill>
                  <a:srgbClr val="0f5494"/>
                </a:solidFill>
                <a:latin typeface="Verdana"/>
              </a:rPr>
              <a:t> </a:t>
            </a:r>
            <a:r>
              <a:rPr b="1" lang="en-GB" sz="2400" spc="-1" strike="noStrike">
                <a:solidFill>
                  <a:srgbClr val="0f5494"/>
                </a:solidFill>
                <a:latin typeface="Verdana"/>
              </a:rPr>
              <a:t>Recruitment / Recrutement (1)</a:t>
            </a:r>
            <a:endParaRPr b="1" lang="en-US" sz="2400" spc="-1" strike="noStrike">
              <a:solidFill>
                <a:srgbClr val="0f5494"/>
              </a:solidFill>
              <a:latin typeface="Verdana"/>
            </a:endParaRPr>
          </a:p>
        </p:txBody>
      </p:sp>
      <p:sp>
        <p:nvSpPr>
          <p:cNvPr id="126" name="TextShape 2"/>
          <p:cNvSpPr txBox="1"/>
          <p:nvPr/>
        </p:nvSpPr>
        <p:spPr>
          <a:xfrm>
            <a:off x="499680" y="1828800"/>
            <a:ext cx="4057560" cy="4192560"/>
          </a:xfrm>
          <a:prstGeom prst="rect">
            <a:avLst/>
          </a:prstGeom>
          <a:noFill/>
          <a:ln>
            <a:noFill/>
          </a:ln>
        </p:spPr>
        <p:txBody>
          <a:bodyPr>
            <a:normAutofit/>
          </a:bodyPr>
          <a:p>
            <a:pPr marL="342720" indent="-342720">
              <a:spcBef>
                <a:spcPts val="1599"/>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pPr>
            <a:endParaRPr b="0" i="1" lang="en-US" sz="2400" spc="-1" strike="noStrike">
              <a:solidFill>
                <a:srgbClr val="0f5494"/>
              </a:solidFill>
              <a:latin typeface="Verdana"/>
            </a:endParaRPr>
          </a:p>
          <a:p>
            <a:pPr marL="342720" indent="-342720">
              <a:spcBef>
                <a:spcPts val="697"/>
              </a:spcBef>
            </a:pPr>
            <a:endParaRPr b="0" i="1" lang="en-US" sz="2400" spc="-1" strike="noStrike">
              <a:solidFill>
                <a:srgbClr val="0f5494"/>
              </a:solidFill>
              <a:latin typeface="Verdana"/>
            </a:endParaRPr>
          </a:p>
        </p:txBody>
      </p:sp>
      <p:sp>
        <p:nvSpPr>
          <p:cNvPr id="127" name="TextShape 3"/>
          <p:cNvSpPr txBox="1"/>
          <p:nvPr/>
        </p:nvSpPr>
        <p:spPr>
          <a:xfrm>
            <a:off x="4514400" y="1828440"/>
            <a:ext cx="4172040" cy="4529160"/>
          </a:xfrm>
          <a:prstGeom prst="rect">
            <a:avLst/>
          </a:prstGeom>
          <a:noFill/>
          <a:ln>
            <a:noFill/>
          </a:ln>
        </p:spPr>
        <p:txBody>
          <a:bodyPr>
            <a:normAutofit/>
          </a:bodyPr>
          <a:p>
            <a:pPr marL="342720" indent="-342720">
              <a:spcBef>
                <a:spcPts val="1397"/>
              </a:spcBef>
              <a:buClr>
                <a:srgbClr val="ffffff"/>
              </a:buClr>
              <a:buFont typeface="Verdana"/>
              <a:buChar char="•"/>
            </a:pPr>
            <a:endParaRPr b="0" i="1" lang="en-US" sz="2400" spc="-1" strike="noStrike">
              <a:solidFill>
                <a:srgbClr val="0f5494"/>
              </a:solidFill>
              <a:latin typeface="Verdana"/>
            </a:endParaRPr>
          </a:p>
          <a:p>
            <a:pPr marL="342720" indent="-342720">
              <a:spcBef>
                <a:spcPts val="1074"/>
              </a:spcBef>
            </a:pPr>
            <a:endParaRPr b="0" i="1" lang="en-US" sz="2400" spc="-1" strike="noStrike">
              <a:solidFill>
                <a:srgbClr val="0f5494"/>
              </a:solidFill>
              <a:latin typeface="Verdana"/>
            </a:endParaRPr>
          </a:p>
          <a:p>
            <a:pPr marL="342720" indent="-342720">
              <a:spcBef>
                <a:spcPts val="697"/>
              </a:spcBef>
            </a:pPr>
            <a:endParaRPr b="0" i="1" lang="en-US" sz="2400" spc="-1" strike="noStrike">
              <a:solidFill>
                <a:srgbClr val="0f5494"/>
              </a:solidFill>
              <a:latin typeface="Verdana"/>
            </a:endParaRPr>
          </a:p>
          <a:p>
            <a:pPr marL="342720" indent="-342720">
              <a:spcBef>
                <a:spcPts val="697"/>
              </a:spcBef>
            </a:pPr>
            <a:r>
              <a:rPr b="0" i="1" lang="en-US" sz="2800" spc="-1" strike="noStrike">
                <a:solidFill>
                  <a:srgbClr val="0f5494"/>
                </a:solidFill>
                <a:latin typeface="Verdana"/>
              </a:rPr>
              <a:t>   </a:t>
            </a:r>
            <a:endParaRPr b="0" i="1" lang="en-US" sz="2800" spc="-1" strike="noStrike">
              <a:solidFill>
                <a:srgbClr val="0f5494"/>
              </a:solidFill>
              <a:latin typeface="Verdana"/>
            </a:endParaRPr>
          </a:p>
          <a:p>
            <a:pPr marL="342720" indent="-342720">
              <a:spcBef>
                <a:spcPts val="697"/>
              </a:spcBef>
              <a:buClr>
                <a:srgbClr val="ffffff"/>
              </a:buClr>
              <a:buFont typeface="Verdana"/>
              <a:buChar char="•"/>
            </a:pPr>
            <a:endParaRPr b="0" i="1" lang="en-US" sz="2800" spc="-1" strike="noStrike">
              <a:solidFill>
                <a:srgbClr val="0f5494"/>
              </a:solidFill>
              <a:latin typeface="Verdana"/>
            </a:endParaRPr>
          </a:p>
          <a:p>
            <a:pPr marL="342720" indent="-342720">
              <a:spcBef>
                <a:spcPts val="697"/>
              </a:spcBef>
            </a:pPr>
            <a:endParaRPr b="0" i="1" lang="en-US" sz="2800" spc="-1" strike="noStrike">
              <a:solidFill>
                <a:srgbClr val="0f5494"/>
              </a:solidFill>
              <a:latin typeface="Verdana"/>
            </a:endParaRPr>
          </a:p>
          <a:p>
            <a:pPr marL="342720" indent="-342720">
              <a:spcBef>
                <a:spcPts val="697"/>
              </a:spcBef>
            </a:pPr>
            <a:endParaRPr b="0" i="1" lang="en-US" sz="2800" spc="-1" strike="noStrike">
              <a:solidFill>
                <a:srgbClr val="0f5494"/>
              </a:solidFill>
              <a:latin typeface="Verdana"/>
            </a:endParaRPr>
          </a:p>
        </p:txBody>
      </p:sp>
      <p:pic>
        <p:nvPicPr>
          <p:cNvPr id="128" name="Picture 2" descr=""/>
          <p:cNvPicPr/>
          <p:nvPr/>
        </p:nvPicPr>
        <p:blipFill>
          <a:blip r:embed="rId1"/>
          <a:stretch/>
        </p:blipFill>
        <p:spPr>
          <a:xfrm>
            <a:off x="357120" y="5415120"/>
            <a:ext cx="3008520" cy="1122120"/>
          </a:xfrm>
          <a:prstGeom prst="rect">
            <a:avLst/>
          </a:prstGeom>
          <a:ln>
            <a:noFill/>
          </a:ln>
        </p:spPr>
      </p:pic>
      <p:sp>
        <p:nvSpPr>
          <p:cNvPr id="129" name="CustomShape 4"/>
          <p:cNvSpPr/>
          <p:nvPr/>
        </p:nvSpPr>
        <p:spPr>
          <a:xfrm>
            <a:off x="457200" y="1920960"/>
            <a:ext cx="4038480" cy="44337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r>
              <a:rPr b="0" lang="en-US" sz="1800" spc="-1" strike="noStrike">
                <a:solidFill>
                  <a:srgbClr val="0f5494"/>
                </a:solidFill>
                <a:latin typeface="Verdana"/>
              </a:rPr>
              <a:t>Recruitment of a IT Manager: mission almost impossible.</a:t>
            </a:r>
            <a:endParaRPr b="1" lang="en-US" sz="1800" spc="-1" strike="noStrike">
              <a:solidFill>
                <a:srgbClr val="ffd624"/>
              </a:solidFill>
              <a:latin typeface="Verdana"/>
            </a:endParaRPr>
          </a:p>
          <a:p>
            <a:pPr/>
            <a:endParaRPr b="1" lang="en-US" sz="1800" spc="-1" strike="noStrike">
              <a:solidFill>
                <a:srgbClr val="ffd624"/>
              </a:solidFill>
              <a:latin typeface="Verdana"/>
            </a:endParaRPr>
          </a:p>
          <a:p>
            <a:pPr/>
            <a:r>
              <a:rPr b="0" lang="en-US" sz="1800" spc="-1" strike="noStrike">
                <a:solidFill>
                  <a:srgbClr val="0f5494"/>
                </a:solidFill>
                <a:latin typeface="Verdana"/>
              </a:rPr>
              <a:t>After republication, analysing dozens of CVs and carrying out several interviews we finally struck gold.</a:t>
            </a:r>
            <a:endParaRPr b="1" lang="en-US" sz="1800" spc="-1" strike="noStrike">
              <a:solidFill>
                <a:srgbClr val="ffd624"/>
              </a:solidFill>
              <a:latin typeface="Verdana"/>
            </a:endParaRPr>
          </a:p>
          <a:p>
            <a:pPr/>
            <a:endParaRPr b="1" lang="en-US" sz="1800" spc="-1" strike="noStrike">
              <a:solidFill>
                <a:srgbClr val="ffd624"/>
              </a:solidFill>
              <a:latin typeface="Verdana"/>
            </a:endParaRPr>
          </a:p>
          <a:p>
            <a:pPr/>
            <a:r>
              <a:rPr b="0" lang="en-US" sz="1800" spc="-1" strike="noStrike">
                <a:solidFill>
                  <a:srgbClr val="0f5494"/>
                </a:solidFill>
                <a:latin typeface="Verdana"/>
              </a:rPr>
              <a:t>Lucas Tasho recruited with effect from March 2017. You have surely already noticed some changes!</a:t>
            </a:r>
            <a:endParaRPr b="1" lang="en-US" sz="1800" spc="-1" strike="noStrike">
              <a:solidFill>
                <a:srgbClr val="ffd624"/>
              </a:solidFill>
              <a:latin typeface="Verdana"/>
            </a:endParaRPr>
          </a:p>
          <a:p>
            <a:pPr/>
            <a:endParaRPr b="1" lang="en-US" sz="1800" spc="-1" strike="noStrike">
              <a:solidFill>
                <a:srgbClr val="ffd624"/>
              </a:solidFill>
              <a:latin typeface="Verdana"/>
            </a:endParaRPr>
          </a:p>
        </p:txBody>
      </p:sp>
      <p:sp>
        <p:nvSpPr>
          <p:cNvPr id="130" name="CustomShape 5"/>
          <p:cNvSpPr/>
          <p:nvPr/>
        </p:nvSpPr>
        <p:spPr>
          <a:xfrm>
            <a:off x="4648320" y="1920960"/>
            <a:ext cx="4038480" cy="44337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r>
              <a:rPr b="0" lang="en-GB" sz="1800" spc="-1" strike="noStrike">
                <a:solidFill>
                  <a:srgbClr val="0f5494"/>
                </a:solidFill>
                <a:latin typeface="Verdana"/>
              </a:rPr>
              <a:t>Recrutement d’un gestionnaire IT: mission presque impossible.</a:t>
            </a:r>
            <a:endParaRPr b="1" lang="en-US" sz="1800" spc="-1" strike="noStrike">
              <a:solidFill>
                <a:srgbClr val="ffd624"/>
              </a:solidFill>
              <a:latin typeface="Verdana"/>
            </a:endParaRPr>
          </a:p>
          <a:p>
            <a:pPr/>
            <a:endParaRPr b="1" lang="en-US" sz="1800" spc="-1" strike="noStrike">
              <a:solidFill>
                <a:srgbClr val="ffd624"/>
              </a:solidFill>
              <a:latin typeface="Verdana"/>
            </a:endParaRPr>
          </a:p>
          <a:p>
            <a:pPr/>
            <a:r>
              <a:rPr b="0" lang="en-GB" sz="1800" spc="-1" strike="noStrike">
                <a:solidFill>
                  <a:srgbClr val="0f5494"/>
                </a:solidFill>
                <a:latin typeface="Verdana"/>
              </a:rPr>
              <a:t>Après la republication, l’analyse de dizaines de CV et plusieurs entretiens, nous avons trouvé la perle rare.</a:t>
            </a:r>
            <a:endParaRPr b="1" lang="en-US" sz="1800" spc="-1" strike="noStrike">
              <a:solidFill>
                <a:srgbClr val="ffd624"/>
              </a:solidFill>
              <a:latin typeface="Verdana"/>
            </a:endParaRPr>
          </a:p>
          <a:p>
            <a:pPr/>
            <a:endParaRPr b="1" lang="en-US" sz="1800" spc="-1" strike="noStrike">
              <a:solidFill>
                <a:srgbClr val="ffd624"/>
              </a:solidFill>
              <a:latin typeface="Verdana"/>
            </a:endParaRPr>
          </a:p>
          <a:p>
            <a:pPr/>
            <a:r>
              <a:rPr b="0" lang="en-GB" sz="1800" spc="-1" strike="noStrike">
                <a:solidFill>
                  <a:srgbClr val="0f5494"/>
                </a:solidFill>
                <a:latin typeface="Verdana"/>
              </a:rPr>
              <a:t>Lucas Tasho recruté à partir de mars 2017. Vous avez sûrement déjà remarqué du changment !</a:t>
            </a:r>
            <a:endParaRPr b="1" lang="en-US" sz="1800" spc="-1" strike="noStrike">
              <a:solidFill>
                <a:srgbClr val="ffd624"/>
              </a:solidFill>
              <a:latin typeface="Verdana"/>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500040" y="956880"/>
            <a:ext cx="8197920" cy="885960"/>
          </a:xfrm>
          <a:prstGeom prst="rect">
            <a:avLst/>
          </a:prstGeom>
          <a:noFill/>
          <a:ln>
            <a:noFill/>
          </a:ln>
        </p:spPr>
        <p:txBody>
          <a:bodyPr anchor="ctr"/>
          <a:p>
            <a:pPr marL="358560" indent="-358560" algn="ctr"/>
            <a:r>
              <a:rPr b="1" lang="en-GB" sz="3200" spc="-1" strike="noStrike">
                <a:solidFill>
                  <a:srgbClr val="0f5494"/>
                </a:solidFill>
                <a:latin typeface="Verdana"/>
              </a:rPr>
              <a:t>Recruitment / Recrutement (2)</a:t>
            </a:r>
            <a:endParaRPr b="1" lang="en-US" sz="3200" spc="-1" strike="noStrike">
              <a:solidFill>
                <a:srgbClr val="0f5494"/>
              </a:solidFill>
              <a:latin typeface="Verdana"/>
            </a:endParaRPr>
          </a:p>
        </p:txBody>
      </p:sp>
      <p:sp>
        <p:nvSpPr>
          <p:cNvPr id="132" name="TextShape 2"/>
          <p:cNvSpPr txBox="1"/>
          <p:nvPr/>
        </p:nvSpPr>
        <p:spPr>
          <a:xfrm>
            <a:off x="499680" y="1828800"/>
            <a:ext cx="4057560" cy="4192560"/>
          </a:xfrm>
          <a:prstGeom prst="rect">
            <a:avLst/>
          </a:prstGeom>
          <a:noFill/>
          <a:ln>
            <a:noFill/>
          </a:ln>
        </p:spPr>
        <p:txBody>
          <a:bodyPr>
            <a:normAutofit/>
          </a:bodyPr>
          <a:p>
            <a:pPr marL="342720" indent="-342720">
              <a:spcBef>
                <a:spcPts val="1599"/>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pPr>
            <a:endParaRPr b="0" i="1" lang="en-US" sz="2400" spc="-1" strike="noStrike">
              <a:solidFill>
                <a:srgbClr val="0f5494"/>
              </a:solidFill>
              <a:latin typeface="Verdana"/>
            </a:endParaRPr>
          </a:p>
          <a:p>
            <a:pPr marL="342720" indent="-342720">
              <a:spcBef>
                <a:spcPts val="697"/>
              </a:spcBef>
            </a:pPr>
            <a:endParaRPr b="0" i="1" lang="en-US" sz="2400" spc="-1" strike="noStrike">
              <a:solidFill>
                <a:srgbClr val="0f5494"/>
              </a:solidFill>
              <a:latin typeface="Verdana"/>
            </a:endParaRPr>
          </a:p>
        </p:txBody>
      </p:sp>
      <p:sp>
        <p:nvSpPr>
          <p:cNvPr id="133" name="TextShape 3"/>
          <p:cNvSpPr txBox="1"/>
          <p:nvPr/>
        </p:nvSpPr>
        <p:spPr>
          <a:xfrm>
            <a:off x="4514400" y="1828440"/>
            <a:ext cx="4172040" cy="4529160"/>
          </a:xfrm>
          <a:prstGeom prst="rect">
            <a:avLst/>
          </a:prstGeom>
          <a:noFill/>
          <a:ln>
            <a:noFill/>
          </a:ln>
        </p:spPr>
        <p:txBody>
          <a:bodyPr>
            <a:normAutofit/>
          </a:bodyPr>
          <a:p>
            <a:pPr marL="342720" indent="-342720">
              <a:spcBef>
                <a:spcPts val="1397"/>
              </a:spcBef>
              <a:buClr>
                <a:srgbClr val="ffffff"/>
              </a:buClr>
              <a:buFont typeface="Verdana"/>
              <a:buChar char="•"/>
            </a:pPr>
            <a:endParaRPr b="0" i="1" lang="en-US" sz="2400" spc="-1" strike="noStrike">
              <a:solidFill>
                <a:srgbClr val="0f5494"/>
              </a:solidFill>
              <a:latin typeface="Verdana"/>
            </a:endParaRPr>
          </a:p>
          <a:p>
            <a:pPr marL="342720" indent="-342720">
              <a:spcBef>
                <a:spcPts val="1074"/>
              </a:spcBef>
            </a:pPr>
            <a:endParaRPr b="0" i="1" lang="en-US" sz="2400" spc="-1" strike="noStrike">
              <a:solidFill>
                <a:srgbClr val="0f5494"/>
              </a:solidFill>
              <a:latin typeface="Verdana"/>
            </a:endParaRPr>
          </a:p>
          <a:p>
            <a:pPr marL="342720" indent="-342720">
              <a:spcBef>
                <a:spcPts val="697"/>
              </a:spcBef>
            </a:pPr>
            <a:endParaRPr b="0" i="1" lang="en-US" sz="2400" spc="-1" strike="noStrike">
              <a:solidFill>
                <a:srgbClr val="0f5494"/>
              </a:solidFill>
              <a:latin typeface="Verdana"/>
            </a:endParaRPr>
          </a:p>
          <a:p>
            <a:pPr marL="342720" indent="-342720">
              <a:spcBef>
                <a:spcPts val="697"/>
              </a:spcBef>
            </a:pPr>
            <a:r>
              <a:rPr b="0" i="1" lang="en-US" sz="2800" spc="-1" strike="noStrike">
                <a:solidFill>
                  <a:srgbClr val="0f5494"/>
                </a:solidFill>
                <a:latin typeface="Verdana"/>
              </a:rPr>
              <a:t>   </a:t>
            </a:r>
            <a:endParaRPr b="0" i="1" lang="en-US" sz="2800" spc="-1" strike="noStrike">
              <a:solidFill>
                <a:srgbClr val="0f5494"/>
              </a:solidFill>
              <a:latin typeface="Verdana"/>
            </a:endParaRPr>
          </a:p>
          <a:p>
            <a:pPr marL="342720" indent="-342720">
              <a:spcBef>
                <a:spcPts val="697"/>
              </a:spcBef>
              <a:buClr>
                <a:srgbClr val="ffffff"/>
              </a:buClr>
              <a:buFont typeface="Verdana"/>
              <a:buChar char="•"/>
            </a:pPr>
            <a:endParaRPr b="0" i="1" lang="en-US" sz="2800" spc="-1" strike="noStrike">
              <a:solidFill>
                <a:srgbClr val="0f5494"/>
              </a:solidFill>
              <a:latin typeface="Verdana"/>
            </a:endParaRPr>
          </a:p>
          <a:p>
            <a:pPr marL="342720" indent="-342720">
              <a:spcBef>
                <a:spcPts val="697"/>
              </a:spcBef>
            </a:pPr>
            <a:endParaRPr b="0" i="1" lang="en-US" sz="2800" spc="-1" strike="noStrike">
              <a:solidFill>
                <a:srgbClr val="0f5494"/>
              </a:solidFill>
              <a:latin typeface="Verdana"/>
            </a:endParaRPr>
          </a:p>
          <a:p>
            <a:pPr marL="342720" indent="-342720">
              <a:spcBef>
                <a:spcPts val="697"/>
              </a:spcBef>
            </a:pPr>
            <a:endParaRPr b="0" i="1" lang="en-US" sz="2800" spc="-1" strike="noStrike">
              <a:solidFill>
                <a:srgbClr val="0f5494"/>
              </a:solidFill>
              <a:latin typeface="Verdana"/>
            </a:endParaRPr>
          </a:p>
        </p:txBody>
      </p:sp>
      <p:pic>
        <p:nvPicPr>
          <p:cNvPr id="134" name="Picture 2" descr=""/>
          <p:cNvPicPr/>
          <p:nvPr/>
        </p:nvPicPr>
        <p:blipFill>
          <a:blip r:embed="rId1"/>
          <a:stretch/>
        </p:blipFill>
        <p:spPr>
          <a:xfrm>
            <a:off x="357120" y="5415120"/>
            <a:ext cx="3008520" cy="1122120"/>
          </a:xfrm>
          <a:prstGeom prst="rect">
            <a:avLst/>
          </a:prstGeom>
          <a:ln>
            <a:noFill/>
          </a:ln>
        </p:spPr>
      </p:pic>
      <p:sp>
        <p:nvSpPr>
          <p:cNvPr id="135" name="CustomShape 4"/>
          <p:cNvSpPr/>
          <p:nvPr/>
        </p:nvSpPr>
        <p:spPr>
          <a:xfrm>
            <a:off x="457200" y="1920960"/>
            <a:ext cx="4038480" cy="44337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r>
              <a:rPr b="0" lang="en-US" sz="1800" spc="-1" strike="noStrike">
                <a:solidFill>
                  <a:srgbClr val="3166cf"/>
                </a:solidFill>
                <a:latin typeface="Verdana"/>
              </a:rPr>
              <a:t>Extra staff member recruited to reinforce the transport sector.</a:t>
            </a:r>
            <a:endParaRPr b="1" lang="en-US" sz="1800" spc="-1" strike="noStrike">
              <a:solidFill>
                <a:srgbClr val="ffd624"/>
              </a:solidFill>
              <a:latin typeface="Verdana"/>
            </a:endParaRPr>
          </a:p>
          <a:p>
            <a:pPr/>
            <a:endParaRPr b="1" lang="en-US" sz="1800" spc="-1" strike="noStrike">
              <a:solidFill>
                <a:srgbClr val="ffd624"/>
              </a:solidFill>
              <a:latin typeface="Verdana"/>
            </a:endParaRPr>
          </a:p>
          <a:p>
            <a:pPr/>
            <a:r>
              <a:rPr b="0" lang="en-US" sz="1800" spc="-1" strike="noStrike">
                <a:solidFill>
                  <a:srgbClr val="3166cf"/>
                </a:solidFill>
                <a:latin typeface="Verdana"/>
              </a:rPr>
              <a:t>We are seeking your approval to make this post permanent.</a:t>
            </a:r>
            <a:endParaRPr b="1" lang="en-US" sz="1800" spc="-1" strike="noStrike">
              <a:solidFill>
                <a:srgbClr val="ffd624"/>
              </a:solidFill>
              <a:latin typeface="Verdana"/>
            </a:endParaRPr>
          </a:p>
          <a:p>
            <a:pPr/>
            <a:endParaRPr b="1" lang="en-US" sz="1800" spc="-1" strike="noStrike">
              <a:solidFill>
                <a:srgbClr val="ffd624"/>
              </a:solidFill>
              <a:latin typeface="Verdana"/>
            </a:endParaRPr>
          </a:p>
          <a:p>
            <a:pPr/>
            <a:r>
              <a:rPr b="0" lang="en-US" sz="1800" spc="-1" strike="noStrike">
                <a:solidFill>
                  <a:srgbClr val="3166cf"/>
                </a:solidFill>
                <a:latin typeface="Verdana"/>
              </a:rPr>
              <a:t>We will then have a full complement of permanent staff allowing us to ensure a high quality service to parents.</a:t>
            </a:r>
            <a:endParaRPr b="1" lang="en-US" sz="1800" spc="-1" strike="noStrike">
              <a:solidFill>
                <a:srgbClr val="ffd624"/>
              </a:solidFill>
              <a:latin typeface="Verdana"/>
            </a:endParaRPr>
          </a:p>
        </p:txBody>
      </p:sp>
      <p:sp>
        <p:nvSpPr>
          <p:cNvPr id="136" name="CustomShape 5"/>
          <p:cNvSpPr/>
          <p:nvPr/>
        </p:nvSpPr>
        <p:spPr>
          <a:xfrm>
            <a:off x="4648320" y="1920960"/>
            <a:ext cx="4038480" cy="44337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r>
              <a:rPr b="0" lang="en-GB" sz="1800" spc="-1" strike="noStrike">
                <a:solidFill>
                  <a:srgbClr val="0f5494"/>
                </a:solidFill>
                <a:latin typeface="Verdana"/>
              </a:rPr>
              <a:t>Equipe transport renforcée pour faire face au charge de travail.</a:t>
            </a:r>
            <a:endParaRPr b="1" lang="en-US" sz="1800" spc="-1" strike="noStrike">
              <a:solidFill>
                <a:srgbClr val="ffd624"/>
              </a:solidFill>
              <a:latin typeface="Verdana"/>
            </a:endParaRPr>
          </a:p>
          <a:p>
            <a:pPr/>
            <a:endParaRPr b="1" lang="en-US" sz="1800" spc="-1" strike="noStrike">
              <a:solidFill>
                <a:srgbClr val="ffd624"/>
              </a:solidFill>
              <a:latin typeface="Verdana"/>
            </a:endParaRPr>
          </a:p>
          <a:p>
            <a:pPr/>
            <a:r>
              <a:rPr b="0" lang="en-GB" sz="1800" spc="-1" strike="noStrike">
                <a:solidFill>
                  <a:srgbClr val="0f5494"/>
                </a:solidFill>
                <a:latin typeface="Verdana"/>
              </a:rPr>
              <a:t>Nous demanderons votre accord pour rendre ce poste permanent.</a:t>
            </a:r>
            <a:endParaRPr b="1" lang="en-US" sz="1800" spc="-1" strike="noStrike">
              <a:solidFill>
                <a:srgbClr val="ffd624"/>
              </a:solidFill>
              <a:latin typeface="Verdana"/>
            </a:endParaRPr>
          </a:p>
          <a:p>
            <a:pPr/>
            <a:endParaRPr b="1" lang="en-US" sz="1800" spc="-1" strike="noStrike">
              <a:solidFill>
                <a:srgbClr val="ffd624"/>
              </a:solidFill>
              <a:latin typeface="Verdana"/>
            </a:endParaRPr>
          </a:p>
          <a:p>
            <a:pPr/>
            <a:r>
              <a:rPr b="0" lang="en-GB" sz="1800" spc="-1" strike="noStrike">
                <a:solidFill>
                  <a:srgbClr val="0f5494"/>
                </a:solidFill>
                <a:latin typeface="Verdana"/>
              </a:rPr>
              <a:t>Nous aurions alors une équipe complète et stable nous permettant d’assurer un service de qualité aux parents.</a:t>
            </a:r>
            <a:endParaRPr b="1" lang="en-US" sz="1800" spc="-1" strike="noStrike">
              <a:solidFill>
                <a:srgbClr val="ffd624"/>
              </a:solidFill>
              <a:latin typeface="Verdana"/>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514440" y="828360"/>
            <a:ext cx="8183520" cy="600120"/>
          </a:xfrm>
          <a:prstGeom prst="rect">
            <a:avLst/>
          </a:prstGeom>
          <a:noFill/>
          <a:ln>
            <a:noFill/>
          </a:ln>
        </p:spPr>
        <p:txBody>
          <a:bodyPr anchor="ctr"/>
          <a:p>
            <a:pPr marL="358560" indent="-358560" algn="ctr"/>
            <a:r>
              <a:rPr b="1" lang="en-US" sz="2400" spc="-1" strike="noStrike">
                <a:solidFill>
                  <a:srgbClr val="0f5494"/>
                </a:solidFill>
                <a:latin typeface="Verdana"/>
              </a:rPr>
              <a:t>Policies / Politiques </a:t>
            </a:r>
            <a:endParaRPr b="1" lang="en-US" sz="2400" spc="-1" strike="noStrike">
              <a:solidFill>
                <a:srgbClr val="0f5494"/>
              </a:solidFill>
              <a:latin typeface="Verdana"/>
            </a:endParaRPr>
          </a:p>
        </p:txBody>
      </p:sp>
      <p:sp>
        <p:nvSpPr>
          <p:cNvPr id="138" name="TextShape 2"/>
          <p:cNvSpPr txBox="1"/>
          <p:nvPr/>
        </p:nvSpPr>
        <p:spPr>
          <a:xfrm>
            <a:off x="414000" y="1442880"/>
            <a:ext cx="4143240" cy="5129280"/>
          </a:xfrm>
          <a:prstGeom prst="rect">
            <a:avLst/>
          </a:prstGeom>
          <a:noFill/>
          <a:ln>
            <a:noFill/>
          </a:ln>
        </p:spPr>
        <p:txBody>
          <a:bodyPr>
            <a:normAutofit/>
          </a:bodyPr>
          <a:p>
            <a:pPr marL="342720" indent="-342720">
              <a:spcBef>
                <a:spcPts val="1599"/>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pPr>
            <a:endParaRPr b="0" i="1" lang="en-US" sz="2400" spc="-1" strike="noStrike">
              <a:solidFill>
                <a:srgbClr val="0f5494"/>
              </a:solidFill>
              <a:latin typeface="Verdana"/>
            </a:endParaRPr>
          </a:p>
          <a:p>
            <a:pPr marL="342720" indent="-342720">
              <a:spcBef>
                <a:spcPts val="697"/>
              </a:spcBef>
            </a:pPr>
            <a:endParaRPr b="0" i="1" lang="en-US" sz="2400" spc="-1" strike="noStrike">
              <a:solidFill>
                <a:srgbClr val="0f5494"/>
              </a:solidFill>
              <a:latin typeface="Verdana"/>
            </a:endParaRPr>
          </a:p>
        </p:txBody>
      </p:sp>
      <p:sp>
        <p:nvSpPr>
          <p:cNvPr id="139" name="TextShape 3"/>
          <p:cNvSpPr txBox="1"/>
          <p:nvPr/>
        </p:nvSpPr>
        <p:spPr>
          <a:xfrm>
            <a:off x="4514400" y="1828440"/>
            <a:ext cx="4172040" cy="4529160"/>
          </a:xfrm>
          <a:prstGeom prst="rect">
            <a:avLst/>
          </a:prstGeom>
          <a:noFill/>
          <a:ln>
            <a:noFill/>
          </a:ln>
        </p:spPr>
        <p:txBody>
          <a:bodyPr>
            <a:normAutofit/>
          </a:bodyPr>
          <a:p>
            <a:pPr marL="342720" indent="-342720">
              <a:spcBef>
                <a:spcPts val="1397"/>
              </a:spcBef>
              <a:buClr>
                <a:srgbClr val="ffffff"/>
              </a:buClr>
              <a:buFont typeface="Verdana"/>
              <a:buChar char="•"/>
            </a:pPr>
            <a:endParaRPr b="0" i="1" lang="en-US" sz="2400" spc="-1" strike="noStrike">
              <a:solidFill>
                <a:srgbClr val="0f5494"/>
              </a:solidFill>
              <a:latin typeface="Verdana"/>
            </a:endParaRPr>
          </a:p>
          <a:p>
            <a:pPr marL="342720" indent="-342720">
              <a:spcBef>
                <a:spcPts val="1074"/>
              </a:spcBef>
            </a:pPr>
            <a:endParaRPr b="0" i="1" lang="en-US" sz="2400" spc="-1" strike="noStrike">
              <a:solidFill>
                <a:srgbClr val="0f5494"/>
              </a:solidFill>
              <a:latin typeface="Verdana"/>
            </a:endParaRPr>
          </a:p>
          <a:p>
            <a:pPr marL="342720" indent="-342720">
              <a:spcBef>
                <a:spcPts val="697"/>
              </a:spcBef>
            </a:pPr>
            <a:endParaRPr b="0" i="1" lang="en-US" sz="2400" spc="-1" strike="noStrike">
              <a:solidFill>
                <a:srgbClr val="0f5494"/>
              </a:solidFill>
              <a:latin typeface="Verdana"/>
            </a:endParaRPr>
          </a:p>
          <a:p>
            <a:pPr marL="342720" indent="-342720">
              <a:spcBef>
                <a:spcPts val="697"/>
              </a:spcBef>
            </a:pPr>
            <a:r>
              <a:rPr b="0" i="1" lang="en-US" sz="2800" spc="-1" strike="noStrike">
                <a:solidFill>
                  <a:srgbClr val="0f5494"/>
                </a:solidFill>
                <a:latin typeface="Verdana"/>
              </a:rPr>
              <a:t>   </a:t>
            </a:r>
            <a:endParaRPr b="0" i="1" lang="en-US" sz="2800" spc="-1" strike="noStrike">
              <a:solidFill>
                <a:srgbClr val="0f5494"/>
              </a:solidFill>
              <a:latin typeface="Verdana"/>
            </a:endParaRPr>
          </a:p>
          <a:p>
            <a:pPr marL="342720" indent="-342720">
              <a:spcBef>
                <a:spcPts val="697"/>
              </a:spcBef>
              <a:buClr>
                <a:srgbClr val="ffffff"/>
              </a:buClr>
              <a:buFont typeface="Verdana"/>
              <a:buChar char="•"/>
            </a:pPr>
            <a:endParaRPr b="0" i="1" lang="en-US" sz="2800" spc="-1" strike="noStrike">
              <a:solidFill>
                <a:srgbClr val="0f5494"/>
              </a:solidFill>
              <a:latin typeface="Verdana"/>
            </a:endParaRPr>
          </a:p>
          <a:p>
            <a:pPr marL="342720" indent="-342720">
              <a:spcBef>
                <a:spcPts val="697"/>
              </a:spcBef>
            </a:pPr>
            <a:endParaRPr b="0" i="1" lang="en-US" sz="2800" spc="-1" strike="noStrike">
              <a:solidFill>
                <a:srgbClr val="0f5494"/>
              </a:solidFill>
              <a:latin typeface="Verdana"/>
            </a:endParaRPr>
          </a:p>
          <a:p>
            <a:pPr marL="342720" indent="-342720">
              <a:spcBef>
                <a:spcPts val="697"/>
              </a:spcBef>
            </a:pPr>
            <a:endParaRPr b="0" i="1" lang="en-US" sz="2800" spc="-1" strike="noStrike">
              <a:solidFill>
                <a:srgbClr val="0f5494"/>
              </a:solidFill>
              <a:latin typeface="Verdana"/>
            </a:endParaRPr>
          </a:p>
        </p:txBody>
      </p:sp>
      <p:sp>
        <p:nvSpPr>
          <p:cNvPr id="140" name="CustomShape 4"/>
          <p:cNvSpPr/>
          <p:nvPr/>
        </p:nvSpPr>
        <p:spPr>
          <a:xfrm>
            <a:off x="514440" y="1657440"/>
            <a:ext cx="3981240" cy="5029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r>
              <a:rPr b="0" lang="en-US" sz="1600" spc="-1" strike="noStrike">
                <a:solidFill>
                  <a:srgbClr val="3166cf"/>
                </a:solidFill>
                <a:latin typeface="Verdana"/>
              </a:rPr>
              <a:t>We continued to modernise our staff management.</a:t>
            </a:r>
            <a:endParaRPr b="1" lang="en-US" sz="1600" spc="-1" strike="noStrike">
              <a:solidFill>
                <a:srgbClr val="ffd624"/>
              </a:solidFill>
              <a:latin typeface="Verdana"/>
            </a:endParaRPr>
          </a:p>
          <a:p>
            <a:pPr/>
            <a:endParaRPr b="1" lang="en-US" sz="1600" spc="-1" strike="noStrike">
              <a:solidFill>
                <a:srgbClr val="ffd624"/>
              </a:solidFill>
              <a:latin typeface="Verdana"/>
            </a:endParaRPr>
          </a:p>
          <a:p>
            <a:pPr/>
            <a:r>
              <a:rPr b="0" lang="en-US" sz="1600" spc="-1" strike="noStrike">
                <a:solidFill>
                  <a:srgbClr val="3166cf"/>
                </a:solidFill>
                <a:latin typeface="Verdana"/>
              </a:rPr>
              <a:t>The aim is to establish a transparent and objective framework, in the interests of both the APEEE and its staff.</a:t>
            </a:r>
            <a:endParaRPr b="1" lang="en-US" sz="1600" spc="-1" strike="noStrike">
              <a:solidFill>
                <a:srgbClr val="ffd624"/>
              </a:solidFill>
              <a:latin typeface="Verdana"/>
            </a:endParaRPr>
          </a:p>
          <a:p>
            <a:pPr/>
            <a:endParaRPr b="1" lang="en-US" sz="1600" spc="-1" strike="noStrike">
              <a:solidFill>
                <a:srgbClr val="ffd624"/>
              </a:solidFill>
              <a:latin typeface="Verdana"/>
            </a:endParaRPr>
          </a:p>
          <a:p>
            <a:pPr/>
            <a:r>
              <a:rPr b="0" lang="en-US" sz="1600" spc="-1" strike="noStrike">
                <a:solidFill>
                  <a:srgbClr val="3166cf"/>
                </a:solidFill>
                <a:latin typeface="Verdana"/>
              </a:rPr>
              <a:t>We have made adjustments in particular to ensure a better correspondence between responsibilities and the classification of posts, taking account of the practices of other APEEE and the roles attributed to each post.</a:t>
            </a:r>
            <a:endParaRPr b="1" lang="en-US" sz="1600" spc="-1" strike="noStrike">
              <a:solidFill>
                <a:srgbClr val="ffd624"/>
              </a:solidFill>
              <a:latin typeface="Verdana"/>
            </a:endParaRPr>
          </a:p>
          <a:p>
            <a:pPr/>
            <a:endParaRPr b="1" lang="en-US" sz="1600" spc="-1" strike="noStrike">
              <a:solidFill>
                <a:srgbClr val="ffd624"/>
              </a:solidFill>
              <a:latin typeface="Verdana"/>
            </a:endParaRPr>
          </a:p>
          <a:p>
            <a:pPr/>
            <a:r>
              <a:rPr b="0" lang="en-GB" sz="1600" spc="-1" strike="noStrike">
                <a:solidFill>
                  <a:srgbClr val="3166cf"/>
                </a:solidFill>
                <a:latin typeface="Verdana"/>
              </a:rPr>
              <a:t>We carried out a first staff appraisal exercise (for all permanent staff initially).</a:t>
            </a:r>
            <a:endParaRPr b="1" lang="en-US" sz="1600" spc="-1" strike="noStrike">
              <a:solidFill>
                <a:srgbClr val="ffd624"/>
              </a:solidFill>
              <a:latin typeface="Verdana"/>
            </a:endParaRPr>
          </a:p>
        </p:txBody>
      </p:sp>
      <p:sp>
        <p:nvSpPr>
          <p:cNvPr id="141" name="CustomShape 5"/>
          <p:cNvSpPr/>
          <p:nvPr/>
        </p:nvSpPr>
        <p:spPr>
          <a:xfrm>
            <a:off x="4600440" y="1471680"/>
            <a:ext cx="4086360" cy="5386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r>
              <a:rPr b="0" lang="fr-BE" sz="1600" spc="-1" strike="noStrike">
                <a:solidFill>
                  <a:srgbClr val="0f5494"/>
                </a:solidFill>
                <a:latin typeface="Verdana"/>
              </a:rPr>
              <a:t>Nous avons continué la modernisation de la gestion des ressources humaines.</a:t>
            </a:r>
            <a:endParaRPr b="1" lang="en-US" sz="1600" spc="-1" strike="noStrike">
              <a:solidFill>
                <a:srgbClr val="ffd624"/>
              </a:solidFill>
              <a:latin typeface="Verdana"/>
            </a:endParaRPr>
          </a:p>
          <a:p>
            <a:pPr/>
            <a:endParaRPr b="1" lang="en-US" sz="1600" spc="-1" strike="noStrike">
              <a:solidFill>
                <a:srgbClr val="ffd624"/>
              </a:solidFill>
              <a:latin typeface="Verdana"/>
            </a:endParaRPr>
          </a:p>
          <a:p>
            <a:pPr/>
            <a:r>
              <a:rPr b="0" lang="fr-BE" sz="1600" spc="-1" strike="noStrike">
                <a:solidFill>
                  <a:srgbClr val="0f5494"/>
                </a:solidFill>
                <a:latin typeface="Verdana"/>
              </a:rPr>
              <a:t>L'objectif est d'établir un cadre transparent et objectif dans l'intérêt tant de l’APEEE que de son personnel.</a:t>
            </a:r>
            <a:endParaRPr b="1" lang="en-US" sz="1600" spc="-1" strike="noStrike">
              <a:solidFill>
                <a:srgbClr val="ffd624"/>
              </a:solidFill>
              <a:latin typeface="Verdana"/>
            </a:endParaRPr>
          </a:p>
          <a:p>
            <a:pPr/>
            <a:endParaRPr b="1" lang="en-US" sz="1600" spc="-1" strike="noStrike">
              <a:solidFill>
                <a:srgbClr val="ffd624"/>
              </a:solidFill>
              <a:latin typeface="Verdana"/>
            </a:endParaRPr>
          </a:p>
          <a:p>
            <a:pPr/>
            <a:r>
              <a:rPr b="0" lang="fr-BE" sz="1600" spc="-1" strike="noStrike">
                <a:solidFill>
                  <a:srgbClr val="0f5494"/>
                </a:solidFill>
                <a:latin typeface="Verdana"/>
              </a:rPr>
              <a:t>Nous avons notamment fait des ajustements pour assurer une meilleur adéquation entre les responsabilités et le classement des postes, en tenant compte de la pratique des autres APEEE et la description des fonctions alloués à chaque poste.</a:t>
            </a:r>
            <a:endParaRPr b="1" lang="en-US" sz="1600" spc="-1" strike="noStrike">
              <a:solidFill>
                <a:srgbClr val="ffd624"/>
              </a:solidFill>
              <a:latin typeface="Verdana"/>
            </a:endParaRPr>
          </a:p>
          <a:p>
            <a:pPr/>
            <a:endParaRPr b="1" lang="en-US" sz="1600" spc="-1" strike="noStrike">
              <a:solidFill>
                <a:srgbClr val="ffd624"/>
              </a:solidFill>
              <a:latin typeface="Verdana"/>
            </a:endParaRPr>
          </a:p>
          <a:p>
            <a:pPr/>
            <a:r>
              <a:rPr b="0" lang="fr-BE" sz="1600" spc="-1" strike="noStrike">
                <a:solidFill>
                  <a:srgbClr val="0f5494"/>
                </a:solidFill>
                <a:latin typeface="Verdana"/>
              </a:rPr>
              <a:t>Nous avons procédé à un premier exercice d'évaluation (pour tout le personnel permanent pour commencer).</a:t>
            </a:r>
            <a:endParaRPr b="1" lang="en-US" sz="1600" spc="-1" strike="noStrike">
              <a:solidFill>
                <a:srgbClr val="ffd624"/>
              </a:solidFill>
              <a:latin typeface="Verdana"/>
            </a:endParaRPr>
          </a:p>
        </p:txBody>
      </p:sp>
      <p:sp>
        <p:nvSpPr>
          <p:cNvPr id="142" name="CustomShape 6"/>
          <p:cNvSpPr/>
          <p:nvPr/>
        </p:nvSpPr>
        <p:spPr>
          <a:xfrm>
            <a:off x="2286000" y="-46907280"/>
            <a:ext cx="4572000" cy="3987720"/>
          </a:xfrm>
          <a:prstGeom prst="rect">
            <a:avLst/>
          </a:prstGeom>
          <a:noFill/>
          <a:ln>
            <a:noFill/>
          </a:ln>
        </p:spPr>
        <p:style>
          <a:lnRef idx="0"/>
          <a:fillRef idx="0"/>
          <a:effectRef idx="0"/>
          <a:fontRef idx="minor"/>
        </p:style>
        <p:txBody>
          <a:bodyPr lIns="90000" rIns="90000" tIns="46800" bIns="46800"/>
          <a:p>
            <a:pPr/>
            <a:r>
              <a:rPr b="1" lang="fr-BE" sz="1600" spc="-1" strike="noStrike">
                <a:solidFill>
                  <a:srgbClr val="0f5494"/>
                </a:solidFill>
                <a:latin typeface="Verdana"/>
              </a:rPr>
              <a:t>Nous avons continué la modernisation de la gestion des ressources humaines.</a:t>
            </a:r>
            <a:endParaRPr b="1" lang="en-US" sz="1600" spc="-1" strike="noStrike">
              <a:solidFill>
                <a:srgbClr val="ffd624"/>
              </a:solidFill>
              <a:latin typeface="Verdana"/>
            </a:endParaRPr>
          </a:p>
          <a:p>
            <a:pPr/>
            <a:r>
              <a:rPr b="1" lang="fr-BE" sz="1600" spc="-1" strike="noStrike">
                <a:solidFill>
                  <a:srgbClr val="0f5494"/>
                </a:solidFill>
                <a:latin typeface="Verdana"/>
              </a:rPr>
              <a:t>L'objectif est d'établir </a:t>
            </a:r>
            <a:r>
              <a:rPr b="0" lang="fr-BE" sz="1600" spc="-1" strike="noStrike">
                <a:solidFill>
                  <a:srgbClr val="0f5494"/>
                </a:solidFill>
                <a:latin typeface="Verdana"/>
              </a:rPr>
              <a:t>un cadre transparent et objectif dans l'intérêt tant de l’APEEE que de son personnel.</a:t>
            </a:r>
            <a:endParaRPr b="1" lang="en-US" sz="1600" spc="-1" strike="noStrike">
              <a:solidFill>
                <a:srgbClr val="ffd624"/>
              </a:solidFill>
              <a:latin typeface="Verdana"/>
            </a:endParaRPr>
          </a:p>
          <a:p>
            <a:pPr/>
            <a:r>
              <a:rPr b="0" lang="fr-BE" sz="1600" spc="-1" strike="noStrike">
                <a:solidFill>
                  <a:srgbClr val="0f5494"/>
                </a:solidFill>
                <a:latin typeface="Verdana"/>
              </a:rPr>
              <a:t>Nous avons notamment fait des ajustements pour assurer une meilleur adéquation entre les responsabilités et le classement des postes, en tenant compte de la pratique des autres APEEE et la description des fonctions alloués à chaque poste.</a:t>
            </a:r>
            <a:endParaRPr b="1" lang="en-US" sz="1600" spc="-1" strike="noStrike">
              <a:solidFill>
                <a:srgbClr val="ffd624"/>
              </a:solidFill>
              <a:latin typeface="Verdana"/>
            </a:endParaRPr>
          </a:p>
          <a:p>
            <a:pPr/>
            <a:r>
              <a:rPr b="0" lang="fr-BE" sz="1600" spc="-1" strike="noStrike">
                <a:solidFill>
                  <a:srgbClr val="0f5494"/>
                </a:solidFill>
                <a:latin typeface="Verdana"/>
              </a:rPr>
              <a:t>Nous avons procédé à un premier exercice d'évaluation (pour tout le personnel permanent pour commencer).</a:t>
            </a:r>
            <a:endParaRPr b="1" lang="en-US" sz="1600" spc="-1" strike="noStrike">
              <a:solidFill>
                <a:srgbClr val="ffd624"/>
              </a:solidFill>
              <a:latin typeface="Verdana"/>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514440" y="828360"/>
            <a:ext cx="8183520" cy="600120"/>
          </a:xfrm>
          <a:prstGeom prst="rect">
            <a:avLst/>
          </a:prstGeom>
          <a:noFill/>
          <a:ln>
            <a:noFill/>
          </a:ln>
        </p:spPr>
        <p:txBody>
          <a:bodyPr anchor="ctr"/>
          <a:p>
            <a:pPr marL="358560" indent="-358560" algn="ctr"/>
            <a:r>
              <a:rPr b="1" lang="en-GB" sz="2400" spc="-1" strike="noStrike">
                <a:solidFill>
                  <a:srgbClr val="0f5494"/>
                </a:solidFill>
                <a:latin typeface="Verdana"/>
              </a:rPr>
              <a:t>Collaboration</a:t>
            </a:r>
            <a:endParaRPr b="1" lang="en-US" sz="2400" spc="-1" strike="noStrike">
              <a:solidFill>
                <a:srgbClr val="0f5494"/>
              </a:solidFill>
              <a:latin typeface="Verdana"/>
            </a:endParaRPr>
          </a:p>
        </p:txBody>
      </p:sp>
      <p:sp>
        <p:nvSpPr>
          <p:cNvPr id="144" name="TextShape 2"/>
          <p:cNvSpPr txBox="1"/>
          <p:nvPr/>
        </p:nvSpPr>
        <p:spPr>
          <a:xfrm>
            <a:off x="414000" y="1442880"/>
            <a:ext cx="4143240" cy="5129280"/>
          </a:xfrm>
          <a:prstGeom prst="rect">
            <a:avLst/>
          </a:prstGeom>
          <a:noFill/>
          <a:ln>
            <a:noFill/>
          </a:ln>
        </p:spPr>
        <p:txBody>
          <a:bodyPr>
            <a:normAutofit/>
          </a:bodyPr>
          <a:p>
            <a:pPr marL="342720" indent="-342720">
              <a:spcBef>
                <a:spcPts val="1599"/>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buClr>
                <a:srgbClr val="ffffff"/>
              </a:buClr>
              <a:buFont typeface="Verdana"/>
              <a:buChar char="•"/>
            </a:pPr>
            <a:endParaRPr b="0" i="1" lang="en-US" sz="2400" spc="-1" strike="noStrike">
              <a:solidFill>
                <a:srgbClr val="0f5494"/>
              </a:solidFill>
              <a:latin typeface="Verdana"/>
            </a:endParaRPr>
          </a:p>
          <a:p>
            <a:pPr marL="342720" indent="-342720">
              <a:spcBef>
                <a:spcPts val="697"/>
              </a:spcBef>
            </a:pPr>
            <a:endParaRPr b="0" i="1" lang="en-US" sz="2400" spc="-1" strike="noStrike">
              <a:solidFill>
                <a:srgbClr val="0f5494"/>
              </a:solidFill>
              <a:latin typeface="Verdana"/>
            </a:endParaRPr>
          </a:p>
          <a:p>
            <a:pPr marL="342720" indent="-342720">
              <a:spcBef>
                <a:spcPts val="697"/>
              </a:spcBef>
            </a:pPr>
            <a:endParaRPr b="0" i="1" lang="en-US" sz="2400" spc="-1" strike="noStrike">
              <a:solidFill>
                <a:srgbClr val="0f5494"/>
              </a:solidFill>
              <a:latin typeface="Verdana"/>
            </a:endParaRPr>
          </a:p>
        </p:txBody>
      </p:sp>
      <p:sp>
        <p:nvSpPr>
          <p:cNvPr id="145" name="TextShape 3"/>
          <p:cNvSpPr txBox="1"/>
          <p:nvPr/>
        </p:nvSpPr>
        <p:spPr>
          <a:xfrm>
            <a:off x="4514400" y="1828440"/>
            <a:ext cx="4172040" cy="4529160"/>
          </a:xfrm>
          <a:prstGeom prst="rect">
            <a:avLst/>
          </a:prstGeom>
          <a:noFill/>
          <a:ln>
            <a:noFill/>
          </a:ln>
        </p:spPr>
        <p:txBody>
          <a:bodyPr>
            <a:normAutofit/>
          </a:bodyPr>
          <a:p>
            <a:pPr marL="342720" indent="-342720">
              <a:spcBef>
                <a:spcPts val="1397"/>
              </a:spcBef>
              <a:buClr>
                <a:srgbClr val="ffffff"/>
              </a:buClr>
              <a:buFont typeface="Verdana"/>
              <a:buChar char="•"/>
            </a:pPr>
            <a:endParaRPr b="0" i="1" lang="en-US" sz="2400" spc="-1" strike="noStrike">
              <a:solidFill>
                <a:srgbClr val="0f5494"/>
              </a:solidFill>
              <a:latin typeface="Verdana"/>
            </a:endParaRPr>
          </a:p>
          <a:p>
            <a:pPr marL="342720" indent="-342720">
              <a:spcBef>
                <a:spcPts val="1074"/>
              </a:spcBef>
            </a:pPr>
            <a:endParaRPr b="0" i="1" lang="en-US" sz="2400" spc="-1" strike="noStrike">
              <a:solidFill>
                <a:srgbClr val="0f5494"/>
              </a:solidFill>
              <a:latin typeface="Verdana"/>
            </a:endParaRPr>
          </a:p>
          <a:p>
            <a:pPr marL="342720" indent="-342720">
              <a:spcBef>
                <a:spcPts val="697"/>
              </a:spcBef>
            </a:pPr>
            <a:endParaRPr b="0" i="1" lang="en-US" sz="2400" spc="-1" strike="noStrike">
              <a:solidFill>
                <a:srgbClr val="0f5494"/>
              </a:solidFill>
              <a:latin typeface="Verdana"/>
            </a:endParaRPr>
          </a:p>
          <a:p>
            <a:pPr marL="342720" indent="-342720">
              <a:spcBef>
                <a:spcPts val="697"/>
              </a:spcBef>
            </a:pPr>
            <a:r>
              <a:rPr b="0" i="1" lang="en-US" sz="2800" spc="-1" strike="noStrike">
                <a:solidFill>
                  <a:srgbClr val="0f5494"/>
                </a:solidFill>
                <a:latin typeface="Verdana"/>
              </a:rPr>
              <a:t>   </a:t>
            </a:r>
            <a:endParaRPr b="0" i="1" lang="en-US" sz="2800" spc="-1" strike="noStrike">
              <a:solidFill>
                <a:srgbClr val="0f5494"/>
              </a:solidFill>
              <a:latin typeface="Verdana"/>
            </a:endParaRPr>
          </a:p>
          <a:p>
            <a:pPr marL="342720" indent="-342720">
              <a:spcBef>
                <a:spcPts val="697"/>
              </a:spcBef>
              <a:buClr>
                <a:srgbClr val="ffffff"/>
              </a:buClr>
              <a:buFont typeface="Verdana"/>
              <a:buChar char="•"/>
            </a:pPr>
            <a:endParaRPr b="0" i="1" lang="en-US" sz="2800" spc="-1" strike="noStrike">
              <a:solidFill>
                <a:srgbClr val="0f5494"/>
              </a:solidFill>
              <a:latin typeface="Verdana"/>
            </a:endParaRPr>
          </a:p>
          <a:p>
            <a:pPr marL="342720" indent="-342720">
              <a:spcBef>
                <a:spcPts val="697"/>
              </a:spcBef>
            </a:pPr>
            <a:endParaRPr b="0" i="1" lang="en-US" sz="2800" spc="-1" strike="noStrike">
              <a:solidFill>
                <a:srgbClr val="0f5494"/>
              </a:solidFill>
              <a:latin typeface="Verdana"/>
            </a:endParaRPr>
          </a:p>
          <a:p>
            <a:pPr marL="342720" indent="-342720">
              <a:spcBef>
                <a:spcPts val="697"/>
              </a:spcBef>
            </a:pPr>
            <a:endParaRPr b="0" i="1" lang="en-US" sz="2800" spc="-1" strike="noStrike">
              <a:solidFill>
                <a:srgbClr val="0f5494"/>
              </a:solidFill>
              <a:latin typeface="Verdana"/>
            </a:endParaRPr>
          </a:p>
        </p:txBody>
      </p:sp>
      <p:sp>
        <p:nvSpPr>
          <p:cNvPr id="146" name="CustomShape 4"/>
          <p:cNvSpPr/>
          <p:nvPr/>
        </p:nvSpPr>
        <p:spPr>
          <a:xfrm>
            <a:off x="485640" y="1657440"/>
            <a:ext cx="4010040" cy="44146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r>
              <a:rPr b="0" lang="en-GB" sz="2000" spc="-1" strike="noStrike">
                <a:solidFill>
                  <a:srgbClr val="3166cf"/>
                </a:solidFill>
                <a:latin typeface="Verdana"/>
              </a:rPr>
              <a:t>The role of VP Administration, and ExCo Chair, implies a faire bit of coordination and collaboration, particularly with the three sectors and those dealing with financial issues. </a:t>
            </a:r>
            <a:endParaRPr b="1" lang="en-US" sz="2000" spc="-1" strike="noStrike">
              <a:solidFill>
                <a:srgbClr val="ffd624"/>
              </a:solidFill>
              <a:latin typeface="Verdana"/>
            </a:endParaRPr>
          </a:p>
          <a:p>
            <a:pPr/>
            <a:endParaRPr b="1" lang="en-US" sz="2000" spc="-1" strike="noStrike">
              <a:solidFill>
                <a:srgbClr val="ffd624"/>
              </a:solidFill>
              <a:latin typeface="Verdana"/>
            </a:endParaRPr>
          </a:p>
          <a:p>
            <a:pPr/>
            <a:r>
              <a:rPr b="0" lang="en-GB" sz="2000" spc="-1" strike="noStrike">
                <a:solidFill>
                  <a:srgbClr val="3166cf"/>
                </a:solidFill>
                <a:latin typeface="Verdana"/>
              </a:rPr>
              <a:t>I’ll spare you the details since my colleagues will cover the key points.</a:t>
            </a:r>
            <a:endParaRPr b="1" lang="en-US" sz="2000" spc="-1" strike="noStrike">
              <a:solidFill>
                <a:srgbClr val="ffd624"/>
              </a:solidFill>
              <a:latin typeface="Verdana"/>
            </a:endParaRPr>
          </a:p>
        </p:txBody>
      </p:sp>
      <p:sp>
        <p:nvSpPr>
          <p:cNvPr id="147" name="CustomShape 5"/>
          <p:cNvSpPr/>
          <p:nvPr/>
        </p:nvSpPr>
        <p:spPr>
          <a:xfrm>
            <a:off x="4600440" y="1471680"/>
            <a:ext cx="4086360" cy="5386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r>
              <a:rPr b="0" lang="en-GB" sz="2000" spc="-1" strike="noStrike">
                <a:solidFill>
                  <a:srgbClr val="0f5494"/>
                </a:solidFill>
                <a:latin typeface="Verdana"/>
              </a:rPr>
              <a:t>Le rôle de VP Administration, et président du Comité exécutif, implique pas mal de tâches de coordination et de collaboration, notamment avec les trois secteurs et les acteurs financiers.</a:t>
            </a:r>
            <a:endParaRPr b="1" lang="en-US" sz="2000" spc="-1" strike="noStrike">
              <a:solidFill>
                <a:srgbClr val="ffd624"/>
              </a:solidFill>
              <a:latin typeface="Verdana"/>
            </a:endParaRPr>
          </a:p>
          <a:p>
            <a:pPr/>
            <a:endParaRPr b="1" lang="en-US" sz="2000" spc="-1" strike="noStrike">
              <a:solidFill>
                <a:srgbClr val="ffd624"/>
              </a:solidFill>
              <a:latin typeface="Verdana"/>
            </a:endParaRPr>
          </a:p>
          <a:p>
            <a:pPr/>
            <a:r>
              <a:rPr b="0" lang="en-GB" sz="2000" spc="-1" strike="noStrike">
                <a:solidFill>
                  <a:srgbClr val="0f5494"/>
                </a:solidFill>
                <a:latin typeface="Verdana"/>
              </a:rPr>
              <a:t>Je vous épargne les détails puisque mes collègues vous exposeront les points-clés.</a:t>
            </a:r>
            <a:endParaRPr b="1" lang="en-US" sz="2000" spc="-1" strike="noStrike">
              <a:solidFill>
                <a:srgbClr val="ffd624"/>
              </a:solidFill>
              <a:latin typeface="Verdana"/>
            </a:endParaRPr>
          </a:p>
        </p:txBody>
      </p:sp>
      <p:sp>
        <p:nvSpPr>
          <p:cNvPr id="148" name="CustomShape 6"/>
          <p:cNvSpPr/>
          <p:nvPr/>
        </p:nvSpPr>
        <p:spPr>
          <a:xfrm>
            <a:off x="2286000" y="-46907280"/>
            <a:ext cx="4572000" cy="3987720"/>
          </a:xfrm>
          <a:prstGeom prst="rect">
            <a:avLst/>
          </a:prstGeom>
          <a:noFill/>
          <a:ln>
            <a:noFill/>
          </a:ln>
        </p:spPr>
        <p:style>
          <a:lnRef idx="0"/>
          <a:fillRef idx="0"/>
          <a:effectRef idx="0"/>
          <a:fontRef idx="minor"/>
        </p:style>
        <p:txBody>
          <a:bodyPr lIns="90000" rIns="90000" tIns="46800" bIns="46800"/>
          <a:p>
            <a:pPr/>
            <a:r>
              <a:rPr b="1" lang="fr-BE" sz="1600" spc="-1" strike="noStrike">
                <a:solidFill>
                  <a:srgbClr val="0f5494"/>
                </a:solidFill>
                <a:latin typeface="Verdana"/>
              </a:rPr>
              <a:t>Nous avons continué la modernisation de la gestion des ressources humaines.</a:t>
            </a:r>
            <a:endParaRPr b="1" lang="en-US" sz="1600" spc="-1" strike="noStrike">
              <a:solidFill>
                <a:srgbClr val="ffd624"/>
              </a:solidFill>
              <a:latin typeface="Verdana"/>
            </a:endParaRPr>
          </a:p>
          <a:p>
            <a:pPr/>
            <a:r>
              <a:rPr b="1" lang="fr-BE" sz="1600" spc="-1" strike="noStrike">
                <a:solidFill>
                  <a:srgbClr val="0f5494"/>
                </a:solidFill>
                <a:latin typeface="Verdana"/>
              </a:rPr>
              <a:t>L'objectif est d'établir </a:t>
            </a:r>
            <a:r>
              <a:rPr b="0" lang="fr-BE" sz="1600" spc="-1" strike="noStrike">
                <a:solidFill>
                  <a:srgbClr val="0f5494"/>
                </a:solidFill>
                <a:latin typeface="Verdana"/>
              </a:rPr>
              <a:t>un cadre transparent et objectif dans l'intérêt tant de l’APEEE que de son personnel.</a:t>
            </a:r>
            <a:endParaRPr b="1" lang="en-US" sz="1600" spc="-1" strike="noStrike">
              <a:solidFill>
                <a:srgbClr val="ffd624"/>
              </a:solidFill>
              <a:latin typeface="Verdana"/>
            </a:endParaRPr>
          </a:p>
          <a:p>
            <a:pPr/>
            <a:r>
              <a:rPr b="0" lang="fr-BE" sz="1600" spc="-1" strike="noStrike">
                <a:solidFill>
                  <a:srgbClr val="0f5494"/>
                </a:solidFill>
                <a:latin typeface="Verdana"/>
              </a:rPr>
              <a:t>Nous avons notamment fait des ajustements pour assurer une meilleur adéquation entre les responsabilités et le classement des postes, en tenant compte de la pratique des autres APEEE et la description des fonctions alloués à chaque poste.</a:t>
            </a:r>
            <a:endParaRPr b="1" lang="en-US" sz="1600" spc="-1" strike="noStrike">
              <a:solidFill>
                <a:srgbClr val="ffd624"/>
              </a:solidFill>
              <a:latin typeface="Verdana"/>
            </a:endParaRPr>
          </a:p>
          <a:p>
            <a:pPr/>
            <a:r>
              <a:rPr b="0" lang="fr-BE" sz="1600" spc="-1" strike="noStrike">
                <a:solidFill>
                  <a:srgbClr val="0f5494"/>
                </a:solidFill>
                <a:latin typeface="Verdana"/>
              </a:rPr>
              <a:t>Nous avons procédé à un premier exercice d'évaluation (pour tout le personnel permanent pour commencer).</a:t>
            </a:r>
            <a:endParaRPr b="1" lang="en-US" sz="1600" spc="-1" strike="noStrike">
              <a:solidFill>
                <a:srgbClr val="ffd624"/>
              </a:solidFill>
              <a:latin typeface="Verdana"/>
            </a:endParaRPr>
          </a:p>
        </p:txBody>
      </p:sp>
      <p:pic>
        <p:nvPicPr>
          <p:cNvPr id="149" name="Picture 2" descr=""/>
          <p:cNvPicPr/>
          <p:nvPr/>
        </p:nvPicPr>
        <p:blipFill>
          <a:blip r:embed="rId1"/>
          <a:stretch/>
        </p:blipFill>
        <p:spPr>
          <a:xfrm>
            <a:off x="357120" y="5415120"/>
            <a:ext cx="3008520" cy="112212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468360" y="1123920"/>
            <a:ext cx="8229600" cy="936720"/>
          </a:xfrm>
          <a:prstGeom prst="rect">
            <a:avLst/>
          </a:prstGeom>
          <a:noFill/>
          <a:ln>
            <a:noFill/>
          </a:ln>
        </p:spPr>
        <p:txBody>
          <a:bodyPr anchor="ctr"/>
          <a:p>
            <a:pPr marL="358560" indent="-358560" algn="ctr"/>
            <a:r>
              <a:rPr b="1" lang="en-US" sz="2000" spc="-1" strike="noStrike">
                <a:solidFill>
                  <a:srgbClr val="0f5494"/>
                </a:solidFill>
                <a:latin typeface="Verdana"/>
              </a:rPr>
              <a:t>PEDAGOGICAL AFFAIRS </a:t>
            </a:r>
            <a:br/>
            <a:r>
              <a:rPr b="1" lang="en-US" sz="2000" spc="-1" strike="noStrike">
                <a:solidFill>
                  <a:srgbClr val="0f5494"/>
                </a:solidFill>
                <a:latin typeface="Verdana"/>
              </a:rPr>
              <a:t>(Robert WEIN) </a:t>
            </a:r>
            <a:br/>
            <a:r>
              <a:rPr b="1" lang="en-US" sz="2000" spc="-1" strike="noStrike">
                <a:solidFill>
                  <a:srgbClr val="0f5494"/>
                </a:solidFill>
                <a:latin typeface="Verdana"/>
              </a:rPr>
              <a:t> 20.35 – 20.50</a:t>
            </a:r>
            <a:endParaRPr b="1" lang="en-US" sz="2000" spc="-1" strike="noStrike">
              <a:solidFill>
                <a:srgbClr val="0f5494"/>
              </a:solidFill>
              <a:latin typeface="Verdana"/>
            </a:endParaRPr>
          </a:p>
        </p:txBody>
      </p:sp>
      <p:sp>
        <p:nvSpPr>
          <p:cNvPr id="151" name="TextShape 2"/>
          <p:cNvSpPr txBox="1"/>
          <p:nvPr/>
        </p:nvSpPr>
        <p:spPr>
          <a:xfrm>
            <a:off x="713880" y="2185560"/>
            <a:ext cx="7944120" cy="3971880"/>
          </a:xfrm>
          <a:prstGeom prst="rect">
            <a:avLst/>
          </a:prstGeom>
          <a:noFill/>
          <a:ln>
            <a:noFill/>
          </a:ln>
        </p:spPr>
        <p:txBody>
          <a:bodyPr>
            <a:normAutofit/>
          </a:bodyPr>
          <a:p>
            <a:pPr marL="228600" indent="-228600">
              <a:spcBef>
                <a:spcPts val="298"/>
              </a:spcBef>
            </a:pPr>
            <a:r>
              <a:rPr b="1" lang="en-GB" sz="1200" spc="-1" strike="noStrike">
                <a:solidFill>
                  <a:srgbClr val="093b6a"/>
                </a:solidFill>
                <a:latin typeface="Verdana"/>
              </a:rPr>
              <a:t>Overview</a:t>
            </a:r>
            <a:endParaRPr b="0" i="1" lang="en-US" sz="1200" spc="-1" strike="noStrike">
              <a:solidFill>
                <a:srgbClr val="0f5494"/>
              </a:solidFill>
              <a:latin typeface="Verdana"/>
            </a:endParaRPr>
          </a:p>
          <a:p>
            <a:pPr marL="228600" indent="-228600">
              <a:spcBef>
                <a:spcPts val="298"/>
              </a:spcBef>
              <a:buClr>
                <a:srgbClr val="0bd0d9"/>
              </a:buClr>
              <a:buFont typeface="StarSymbol"/>
              <a:buAutoNum type="arabicPeriod"/>
            </a:pPr>
            <a:endParaRPr b="0" i="1" lang="en-US" sz="1200" spc="-1" strike="noStrike">
              <a:solidFill>
                <a:srgbClr val="0f5494"/>
              </a:solidFill>
              <a:latin typeface="Verdana"/>
            </a:endParaRPr>
          </a:p>
          <a:p>
            <a:pPr marL="228600" indent="-228600">
              <a:spcBef>
                <a:spcPts val="298"/>
              </a:spcBef>
            </a:pPr>
            <a:r>
              <a:rPr b="1" lang="en-GB" sz="1200" spc="-1" strike="noStrike">
                <a:solidFill>
                  <a:srgbClr val="093b6a"/>
                </a:solidFill>
                <a:latin typeface="Verdana"/>
              </a:rPr>
              <a:t>Specific pedagogical issues</a:t>
            </a:r>
            <a:endParaRPr b="0" i="1" lang="en-US" sz="1200" spc="-1" strike="noStrike">
              <a:solidFill>
                <a:srgbClr val="0f5494"/>
              </a:solidFill>
              <a:latin typeface="Verdana"/>
            </a:endParaRPr>
          </a:p>
          <a:p>
            <a:pPr marL="228600" indent="-228600">
              <a:spcBef>
                <a:spcPts val="298"/>
              </a:spcBef>
            </a:pPr>
            <a:r>
              <a:rPr b="1" lang="en-GB" sz="1200" spc="-1" strike="noStrike">
                <a:solidFill>
                  <a:srgbClr val="093b6a"/>
                </a:solidFill>
                <a:latin typeface="Verdana"/>
              </a:rPr>
              <a:t>	</a:t>
            </a:r>
            <a:r>
              <a:rPr b="1" lang="en-GB" sz="1200" spc="-1" strike="noStrike">
                <a:solidFill>
                  <a:srgbClr val="093b6a"/>
                </a:solidFill>
                <a:latin typeface="Verdana"/>
              </a:rPr>
              <a:t>a. New marking system in secondary</a:t>
            </a:r>
            <a:endParaRPr b="0" i="1" lang="en-US" sz="1200" spc="-1" strike="noStrike">
              <a:solidFill>
                <a:srgbClr val="0f5494"/>
              </a:solidFill>
              <a:latin typeface="Verdana"/>
            </a:endParaRPr>
          </a:p>
          <a:p>
            <a:pPr marL="228600" indent="-228600">
              <a:spcBef>
                <a:spcPts val="298"/>
              </a:spcBef>
            </a:pPr>
            <a:r>
              <a:rPr b="1" lang="en-GB" sz="1200" spc="-1" strike="noStrike">
                <a:solidFill>
                  <a:srgbClr val="093b6a"/>
                </a:solidFill>
                <a:latin typeface="Verdana"/>
              </a:rPr>
              <a:t>	</a:t>
            </a:r>
            <a:r>
              <a:rPr b="1" lang="en-GB" sz="1200" spc="-1" strike="noStrike">
                <a:solidFill>
                  <a:srgbClr val="093b6a"/>
                </a:solidFill>
                <a:latin typeface="Verdana"/>
              </a:rPr>
              <a:t>b. Seconded teachers</a:t>
            </a:r>
            <a:endParaRPr b="0" i="1" lang="en-US" sz="1200" spc="-1" strike="noStrike">
              <a:solidFill>
                <a:srgbClr val="0f5494"/>
              </a:solidFill>
              <a:latin typeface="Verdana"/>
            </a:endParaRPr>
          </a:p>
          <a:p>
            <a:pPr marL="228600" indent="-228600">
              <a:spcBef>
                <a:spcPts val="298"/>
              </a:spcBef>
            </a:pPr>
            <a:r>
              <a:rPr b="1" lang="en-GB" sz="1200" spc="-1" strike="noStrike">
                <a:solidFill>
                  <a:srgbClr val="093b6a"/>
                </a:solidFill>
                <a:latin typeface="Verdana"/>
              </a:rPr>
              <a:t>	</a:t>
            </a:r>
            <a:r>
              <a:rPr b="1" lang="en-GB" sz="1200" spc="-1" strike="noStrike">
                <a:solidFill>
                  <a:srgbClr val="093b6a"/>
                </a:solidFill>
                <a:latin typeface="Verdana"/>
              </a:rPr>
              <a:t>c. School infrastructure in Brussels and overcrowding</a:t>
            </a:r>
            <a:endParaRPr b="0" i="1" lang="en-US" sz="1200" spc="-1" strike="noStrike">
              <a:solidFill>
                <a:srgbClr val="0f5494"/>
              </a:solidFill>
              <a:latin typeface="Verdana"/>
            </a:endParaRPr>
          </a:p>
          <a:p>
            <a:pPr marL="228600" indent="-228600">
              <a:spcBef>
                <a:spcPts val="298"/>
              </a:spcBef>
            </a:pPr>
            <a:r>
              <a:rPr b="1" lang="en-GB" sz="1200" spc="-1" strike="noStrike">
                <a:solidFill>
                  <a:srgbClr val="093b6a"/>
                </a:solidFill>
                <a:latin typeface="Verdana"/>
              </a:rPr>
              <a:t>	</a:t>
            </a:r>
            <a:r>
              <a:rPr b="1" lang="en-GB" sz="1200" spc="-1" strike="noStrike">
                <a:solidFill>
                  <a:srgbClr val="093b6a"/>
                </a:solidFill>
                <a:latin typeface="Verdana"/>
              </a:rPr>
              <a:t>d. Pedagogical reform – future language policy</a:t>
            </a:r>
            <a:endParaRPr b="0" i="1" lang="en-US" sz="1200" spc="-1" strike="noStrike">
              <a:solidFill>
                <a:srgbClr val="0f5494"/>
              </a:solidFill>
              <a:latin typeface="Verdana"/>
            </a:endParaRPr>
          </a:p>
          <a:p>
            <a:pPr marL="228600" indent="-228600">
              <a:spcBef>
                <a:spcPts val="298"/>
              </a:spcBef>
            </a:pPr>
            <a:r>
              <a:rPr b="1" lang="en-GB" sz="1200" spc="-1" strike="noStrike">
                <a:solidFill>
                  <a:srgbClr val="093b6a"/>
                </a:solidFill>
                <a:latin typeface="Verdana"/>
              </a:rPr>
              <a:t>	</a:t>
            </a:r>
            <a:r>
              <a:rPr b="1" lang="en-GB" sz="1200" spc="-1" strike="noStrike">
                <a:solidFill>
                  <a:srgbClr val="093b6a"/>
                </a:solidFill>
                <a:latin typeface="Verdana"/>
              </a:rPr>
              <a:t>e. Annual and Multi-annual school plans</a:t>
            </a:r>
            <a:endParaRPr b="0" i="1" lang="en-US" sz="1200" spc="-1" strike="noStrike">
              <a:solidFill>
                <a:srgbClr val="0f5494"/>
              </a:solidFill>
              <a:latin typeface="Verdana"/>
            </a:endParaRPr>
          </a:p>
          <a:p>
            <a:pPr marL="228600" indent="-228600">
              <a:spcBef>
                <a:spcPts val="298"/>
              </a:spcBef>
            </a:pPr>
            <a:endParaRPr b="0" i="1" lang="en-US" sz="1200" spc="-1" strike="noStrike">
              <a:solidFill>
                <a:srgbClr val="0f5494"/>
              </a:solidFill>
              <a:latin typeface="Verdana"/>
            </a:endParaRPr>
          </a:p>
          <a:p>
            <a:pPr marL="228600" indent="-228600">
              <a:spcBef>
                <a:spcPts val="298"/>
              </a:spcBef>
            </a:pPr>
            <a:r>
              <a:rPr b="1" lang="en-GB" sz="1200" spc="-1" strike="noStrike">
                <a:solidFill>
                  <a:srgbClr val="093b6a"/>
                </a:solidFill>
                <a:latin typeface="Verdana"/>
              </a:rPr>
              <a:t>Pedagogical team and bodies</a:t>
            </a:r>
            <a:endParaRPr b="0" i="1" lang="en-US" sz="1200" spc="-1" strike="noStrike">
              <a:solidFill>
                <a:srgbClr val="0f5494"/>
              </a:solidFill>
              <a:latin typeface="Verdana"/>
            </a:endParaRPr>
          </a:p>
          <a:p>
            <a:pPr marL="228600" indent="-228600">
              <a:spcBef>
                <a:spcPts val="298"/>
              </a:spcBef>
            </a:pPr>
            <a:r>
              <a:rPr b="1" lang="en-GB" sz="1200" spc="-1" strike="noStrike">
                <a:solidFill>
                  <a:srgbClr val="093b6a"/>
                </a:solidFill>
                <a:latin typeface="Verdana"/>
              </a:rPr>
              <a:t>	</a:t>
            </a:r>
            <a:r>
              <a:rPr b="1" lang="en-GB" sz="1200" spc="-1" strike="noStrike">
                <a:solidFill>
                  <a:srgbClr val="093b6a"/>
                </a:solidFill>
                <a:latin typeface="Verdana"/>
              </a:rPr>
              <a:t>a. School Educational Councils (Primary/Nursery &amp; Secondary)</a:t>
            </a:r>
            <a:endParaRPr b="0" i="1" lang="en-US" sz="1200" spc="-1" strike="noStrike">
              <a:solidFill>
                <a:srgbClr val="0f5494"/>
              </a:solidFill>
              <a:latin typeface="Verdana"/>
            </a:endParaRPr>
          </a:p>
          <a:p>
            <a:pPr marL="228600" indent="-228600">
              <a:spcBef>
                <a:spcPts val="298"/>
              </a:spcBef>
            </a:pPr>
            <a:r>
              <a:rPr b="1" lang="en-GB" sz="1200" spc="-1" strike="noStrike">
                <a:solidFill>
                  <a:srgbClr val="093b6a"/>
                </a:solidFill>
                <a:latin typeface="Verdana"/>
              </a:rPr>
              <a:t>	</a:t>
            </a:r>
            <a:r>
              <a:rPr b="1" lang="en-GB" sz="1200" spc="-1" strike="noStrike">
                <a:solidFill>
                  <a:srgbClr val="093b6a"/>
                </a:solidFill>
                <a:latin typeface="Verdana"/>
              </a:rPr>
              <a:t>b. School Advisory Council (SAC)</a:t>
            </a:r>
            <a:endParaRPr b="0" i="1" lang="en-US" sz="1200" spc="-1" strike="noStrike">
              <a:solidFill>
                <a:srgbClr val="0f5494"/>
              </a:solidFill>
              <a:latin typeface="Verdana"/>
            </a:endParaRPr>
          </a:p>
          <a:p>
            <a:pPr marL="228600" indent="-228600">
              <a:spcBef>
                <a:spcPts val="298"/>
              </a:spcBef>
            </a:pPr>
            <a:r>
              <a:rPr b="1" lang="en-GB" sz="1200" spc="-1" strike="noStrike">
                <a:solidFill>
                  <a:srgbClr val="093b6a"/>
                </a:solidFill>
                <a:latin typeface="Verdana"/>
              </a:rPr>
              <a:t>	</a:t>
            </a:r>
            <a:r>
              <a:rPr b="1" lang="en-GB" sz="1200" spc="-1" strike="noStrike">
                <a:solidFill>
                  <a:srgbClr val="093b6a"/>
                </a:solidFill>
                <a:latin typeface="Verdana"/>
              </a:rPr>
              <a:t>c. APEEE Educational Advisory Committee (EAC)</a:t>
            </a:r>
            <a:endParaRPr b="0" i="1" lang="en-US" sz="1200" spc="-1" strike="noStrike">
              <a:solidFill>
                <a:srgbClr val="0f5494"/>
              </a:solidFill>
              <a:latin typeface="Verdana"/>
            </a:endParaRPr>
          </a:p>
          <a:p>
            <a:pPr marL="228600" indent="-228600">
              <a:spcBef>
                <a:spcPts val="298"/>
              </a:spcBef>
            </a:pPr>
            <a:r>
              <a:rPr b="1" lang="en-GB" sz="1200" spc="-1" strike="noStrike">
                <a:solidFill>
                  <a:srgbClr val="093b6a"/>
                </a:solidFill>
                <a:latin typeface="Verdana"/>
              </a:rPr>
              <a:t>	</a:t>
            </a:r>
            <a:r>
              <a:rPr b="1" lang="en-GB" sz="1200" spc="-1" strike="noStrike">
                <a:solidFill>
                  <a:srgbClr val="093b6a"/>
                </a:solidFill>
                <a:latin typeface="Verdana"/>
              </a:rPr>
              <a:t>d. Interparents (IP)</a:t>
            </a:r>
            <a:endParaRPr b="0" i="1" lang="en-US" sz="1200" spc="-1" strike="noStrike">
              <a:solidFill>
                <a:srgbClr val="0f5494"/>
              </a:solidFill>
              <a:latin typeface="Verdana"/>
            </a:endParaRPr>
          </a:p>
          <a:p>
            <a:pPr marL="228600" indent="-228600">
              <a:spcBef>
                <a:spcPts val="298"/>
              </a:spcBef>
            </a:pPr>
            <a:r>
              <a:rPr b="1" lang="en-GB" sz="1200" spc="-1" strike="noStrike">
                <a:solidFill>
                  <a:srgbClr val="093b6a"/>
                </a:solidFill>
                <a:latin typeface="Verdana"/>
              </a:rPr>
              <a:t>	</a:t>
            </a:r>
            <a:r>
              <a:rPr b="1" lang="en-GB" sz="1200" spc="-1" strike="noStrike">
                <a:solidFill>
                  <a:srgbClr val="093b6a"/>
                </a:solidFill>
                <a:latin typeface="Verdana"/>
              </a:rPr>
              <a:t>e. Central Enrolment Authority (CEA) in the Office of the Secretary-General of European </a:t>
            </a:r>
            <a:endParaRPr b="0" i="1" lang="en-US" sz="1200" spc="-1" strike="noStrike">
              <a:solidFill>
                <a:srgbClr val="0f5494"/>
              </a:solidFill>
              <a:latin typeface="Verdana"/>
            </a:endParaRPr>
          </a:p>
          <a:p>
            <a:pPr marL="228600" indent="-228600">
              <a:spcBef>
                <a:spcPts val="298"/>
              </a:spcBef>
            </a:pPr>
            <a:r>
              <a:rPr b="1" lang="en-GB" sz="1200" spc="-1" strike="noStrike">
                <a:solidFill>
                  <a:srgbClr val="093b6a"/>
                </a:solidFill>
                <a:latin typeface="Verdana"/>
              </a:rPr>
              <a:t>         </a:t>
            </a:r>
            <a:r>
              <a:rPr b="1" lang="en-GB" sz="1200" spc="-1" strike="noStrike">
                <a:solidFill>
                  <a:srgbClr val="093b6a"/>
                </a:solidFill>
                <a:latin typeface="Verdana"/>
              </a:rPr>
              <a:t>Schools (OSGES)</a:t>
            </a:r>
            <a:endParaRPr b="0" i="1" lang="en-US" sz="1200" spc="-1" strike="noStrike">
              <a:solidFill>
                <a:srgbClr val="0f5494"/>
              </a:solidFill>
              <a:latin typeface="Verdana"/>
            </a:endParaRPr>
          </a:p>
          <a:p>
            <a:pPr marL="228600" indent="-228600">
              <a:spcBef>
                <a:spcPts val="298"/>
              </a:spcBef>
            </a:pPr>
            <a:endParaRPr b="0" i="1" lang="en-US" sz="1200" spc="-1" strike="noStrike">
              <a:solidFill>
                <a:srgbClr val="0f5494"/>
              </a:solidFill>
              <a:latin typeface="Verdana"/>
            </a:endParaRPr>
          </a:p>
          <a:p>
            <a:pPr marL="228600" indent="-228600">
              <a:spcBef>
                <a:spcPts val="298"/>
              </a:spcBef>
            </a:pPr>
            <a:r>
              <a:rPr b="1" lang="en-GB" sz="1200" spc="-1" strike="noStrike">
                <a:solidFill>
                  <a:srgbClr val="093b6a"/>
                </a:solidFill>
                <a:latin typeface="Verdana"/>
              </a:rPr>
              <a:t>Outlook</a:t>
            </a:r>
            <a:endParaRPr b="0" i="1" lang="en-US" sz="1200" spc="-1" strike="noStrike">
              <a:solidFill>
                <a:srgbClr val="0f5494"/>
              </a:solidFill>
              <a:latin typeface="Verdana"/>
            </a:endParaRPr>
          </a:p>
          <a:p>
            <a:pPr marL="228600" indent="-228600">
              <a:spcBef>
                <a:spcPts val="298"/>
              </a:spcBef>
            </a:pPr>
            <a:endParaRPr b="0" i="1" lang="en-US" sz="1200" spc="-1" strike="noStrike">
              <a:solidFill>
                <a:srgbClr val="0f5494"/>
              </a:solidFill>
              <a:latin typeface="Verdana"/>
            </a:endParaRPr>
          </a:p>
          <a:p>
            <a:pPr marL="228600" indent="-228600">
              <a:spcBef>
                <a:spcPts val="298"/>
              </a:spcBef>
            </a:pPr>
            <a:endParaRPr b="0" i="1" lang="en-US" sz="1200" spc="-1" strike="noStrike">
              <a:solidFill>
                <a:srgbClr val="0f5494"/>
              </a:solidFill>
              <a:latin typeface="Verdana"/>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468360" y="1123920"/>
            <a:ext cx="8229600" cy="936720"/>
          </a:xfrm>
          <a:prstGeom prst="rect">
            <a:avLst/>
          </a:prstGeom>
          <a:noFill/>
          <a:ln>
            <a:noFill/>
          </a:ln>
        </p:spPr>
        <p:txBody>
          <a:bodyPr anchor="ctr"/>
          <a:p>
            <a:pPr marL="358560" indent="-358560" algn="ctr"/>
            <a:r>
              <a:rPr b="1" lang="en-US" sz="2000" spc="-1" strike="noStrike">
                <a:solidFill>
                  <a:srgbClr val="0f5494"/>
                </a:solidFill>
                <a:latin typeface="Verdana"/>
              </a:rPr>
              <a:t>COMMUNICATION – IT POLICIES</a:t>
            </a:r>
            <a:br/>
            <a:r>
              <a:rPr b="1" lang="en-US" sz="2000" spc="-1" strike="noStrike">
                <a:solidFill>
                  <a:srgbClr val="0f5494"/>
                </a:solidFill>
                <a:latin typeface="Verdana"/>
              </a:rPr>
              <a:t>(Catherine FENECH – Giorgos GEORGIANNAKIS) </a:t>
            </a:r>
            <a:br/>
            <a:r>
              <a:rPr b="1" lang="en-US" sz="2000" spc="-1" strike="noStrike">
                <a:solidFill>
                  <a:srgbClr val="0f5494"/>
                </a:solidFill>
                <a:latin typeface="Verdana"/>
              </a:rPr>
              <a:t>20:50 – 21:05</a:t>
            </a:r>
            <a:endParaRPr b="1" lang="en-US" sz="2000" spc="-1" strike="noStrike">
              <a:solidFill>
                <a:srgbClr val="0f5494"/>
              </a:solidFill>
              <a:latin typeface="Verdana"/>
            </a:endParaRPr>
          </a:p>
        </p:txBody>
      </p:sp>
      <p:sp>
        <p:nvSpPr>
          <p:cNvPr id="153" name="TextShape 2"/>
          <p:cNvSpPr txBox="1"/>
          <p:nvPr/>
        </p:nvSpPr>
        <p:spPr>
          <a:xfrm>
            <a:off x="713880" y="2185560"/>
            <a:ext cx="7944120" cy="3971880"/>
          </a:xfrm>
          <a:prstGeom prst="rect">
            <a:avLst/>
          </a:prstGeom>
          <a:noFill/>
          <a:ln>
            <a:noFill/>
          </a:ln>
        </p:spPr>
        <p:txBody>
          <a:bodyPr>
            <a:normAutofit/>
          </a:bodyPr>
          <a:p>
            <a:pPr marL="228600" indent="-228600">
              <a:spcBef>
                <a:spcPts val="448"/>
              </a:spcBef>
              <a:buClr>
                <a:srgbClr val="0bd0d9"/>
              </a:buClr>
              <a:buFont typeface="StarSymbol"/>
              <a:buAutoNum type="arabicPeriod"/>
            </a:pPr>
            <a:r>
              <a:rPr b="1" lang="en-GB" sz="1800" spc="-1" strike="noStrike">
                <a:solidFill>
                  <a:srgbClr val="093b6a"/>
                </a:solidFill>
                <a:latin typeface="Verdana"/>
              </a:rPr>
              <a:t> </a:t>
            </a:r>
            <a:r>
              <a:rPr b="1" lang="en-GB" sz="1800" spc="-1" strike="noStrike">
                <a:solidFill>
                  <a:srgbClr val="093b6a"/>
                </a:solidFill>
                <a:latin typeface="Verdana"/>
              </a:rPr>
              <a:t>Communication</a:t>
            </a:r>
            <a:endParaRPr b="0" i="1" lang="en-US" sz="1800" spc="-1" strike="noStrike">
              <a:solidFill>
                <a:srgbClr val="0f5494"/>
              </a:solidFill>
              <a:latin typeface="Verdana"/>
            </a:endParaRPr>
          </a:p>
          <a:p>
            <a:pPr marL="228600" indent="-228600">
              <a:spcBef>
                <a:spcPts val="448"/>
              </a:spcBef>
              <a:buClr>
                <a:srgbClr val="0bd0d9"/>
              </a:buClr>
              <a:buFont typeface="StarSymbol"/>
              <a:buAutoNum type="arabicPeriod"/>
            </a:pPr>
            <a:endParaRPr b="0" i="1" lang="en-US" sz="1800" spc="-1" strike="noStrike">
              <a:solidFill>
                <a:srgbClr val="0f5494"/>
              </a:solidFill>
              <a:latin typeface="Verdana"/>
            </a:endParaRPr>
          </a:p>
          <a:p>
            <a:pPr marL="228600" indent="-228600">
              <a:spcBef>
                <a:spcPts val="448"/>
              </a:spcBef>
              <a:buClr>
                <a:srgbClr val="0bd0d9"/>
              </a:buClr>
              <a:buFont typeface="StarSymbol"/>
              <a:buAutoNum type="arabicPeriod"/>
            </a:pPr>
            <a:r>
              <a:rPr b="1" lang="en-GB" sz="1800" spc="-1" strike="noStrike">
                <a:solidFill>
                  <a:srgbClr val="093b6a"/>
                </a:solidFill>
                <a:latin typeface="Verdana"/>
              </a:rPr>
              <a:t> </a:t>
            </a:r>
            <a:r>
              <a:rPr b="1" lang="en-GB" sz="1800" spc="-1" strike="noStrike">
                <a:solidFill>
                  <a:srgbClr val="093b6a"/>
                </a:solidFill>
                <a:latin typeface="Verdana"/>
              </a:rPr>
              <a:t>Website</a:t>
            </a:r>
            <a:endParaRPr b="0" i="1" lang="en-US" sz="1800" spc="-1" strike="noStrike">
              <a:solidFill>
                <a:srgbClr val="0f5494"/>
              </a:solidFill>
              <a:latin typeface="Verdana"/>
            </a:endParaRPr>
          </a:p>
          <a:p>
            <a:pPr marL="228600" indent="-228600">
              <a:spcBef>
                <a:spcPts val="448"/>
              </a:spcBef>
              <a:buClr>
                <a:srgbClr val="0bd0d9"/>
              </a:buClr>
              <a:buFont typeface="StarSymbol"/>
              <a:buAutoNum type="arabicPeriod"/>
            </a:pPr>
            <a:endParaRPr b="0" i="1" lang="en-US" sz="1800" spc="-1" strike="noStrike">
              <a:solidFill>
                <a:srgbClr val="0f5494"/>
              </a:solidFill>
              <a:latin typeface="Verdana"/>
            </a:endParaRPr>
          </a:p>
          <a:p>
            <a:pPr marL="228600" indent="-228600">
              <a:spcBef>
                <a:spcPts val="448"/>
              </a:spcBef>
              <a:buClr>
                <a:srgbClr val="0bd0d9"/>
              </a:buClr>
              <a:buFont typeface="StarSymbol"/>
              <a:buAutoNum type="arabicPeriod"/>
            </a:pPr>
            <a:r>
              <a:rPr b="1" lang="en-GB" sz="1800" spc="-1" strike="noStrike">
                <a:solidFill>
                  <a:srgbClr val="093b6a"/>
                </a:solidFill>
                <a:latin typeface="Verdana"/>
              </a:rPr>
              <a:t> </a:t>
            </a:r>
            <a:r>
              <a:rPr b="1" lang="en-GB" sz="1800" spc="-1" strike="noStrike">
                <a:solidFill>
                  <a:srgbClr val="093b6a"/>
                </a:solidFill>
                <a:latin typeface="Verdana"/>
              </a:rPr>
              <a:t>IT</a:t>
            </a:r>
            <a:endParaRPr b="0" i="1" lang="en-US" sz="1800" spc="-1" strike="noStrike">
              <a:solidFill>
                <a:srgbClr val="0f5494"/>
              </a:solidFill>
              <a:latin typeface="Verdana"/>
            </a:endParaRPr>
          </a:p>
          <a:p>
            <a:pPr marL="228600" indent="-228600">
              <a:spcBef>
                <a:spcPts val="448"/>
              </a:spcBef>
            </a:pPr>
            <a:r>
              <a:rPr b="1" lang="en-GB" sz="1800" spc="-1" strike="noStrike">
                <a:solidFill>
                  <a:srgbClr val="093b6a"/>
                </a:solidFill>
                <a:latin typeface="Verdana"/>
              </a:rPr>
              <a:t>	</a:t>
            </a:r>
            <a:r>
              <a:rPr b="1" lang="en-GB" sz="1800" spc="-1" strike="noStrike">
                <a:solidFill>
                  <a:srgbClr val="093b6a"/>
                </a:solidFill>
                <a:latin typeface="Verdana"/>
              </a:rPr>
              <a:t> </a:t>
            </a:r>
            <a:r>
              <a:rPr b="1" lang="en-GB" sz="1800" spc="-1" strike="noStrike">
                <a:solidFill>
                  <a:srgbClr val="093b6a"/>
                </a:solidFill>
                <a:latin typeface="Verdana"/>
              </a:rPr>
              <a:t>a. E-enrolment system</a:t>
            </a:r>
            <a:endParaRPr b="0" i="1" lang="en-US" sz="1800" spc="-1" strike="noStrike">
              <a:solidFill>
                <a:srgbClr val="0f5494"/>
              </a:solidFill>
              <a:latin typeface="Verdana"/>
            </a:endParaRPr>
          </a:p>
          <a:p>
            <a:pPr marL="228600" indent="-228600">
              <a:spcBef>
                <a:spcPts val="448"/>
              </a:spcBef>
            </a:pPr>
            <a:r>
              <a:rPr b="1" lang="en-GB" sz="1800" spc="-1" strike="noStrike">
                <a:solidFill>
                  <a:srgbClr val="093b6a"/>
                </a:solidFill>
                <a:latin typeface="Verdana"/>
              </a:rPr>
              <a:t>	</a:t>
            </a:r>
            <a:r>
              <a:rPr b="1" lang="en-GB" sz="1800" spc="-1" strike="noStrike">
                <a:solidFill>
                  <a:srgbClr val="093b6a"/>
                </a:solidFill>
                <a:latin typeface="Verdana"/>
              </a:rPr>
              <a:t> </a:t>
            </a:r>
            <a:r>
              <a:rPr b="1" lang="en-GB" sz="1800" spc="-1" strike="noStrike">
                <a:solidFill>
                  <a:srgbClr val="093b6a"/>
                </a:solidFill>
                <a:latin typeface="Verdana"/>
              </a:rPr>
              <a:t>b. Further projects   </a:t>
            </a:r>
            <a:r>
              <a:rPr b="0" i="1" lang="en-GB" sz="1800" spc="-1" strike="noStrike">
                <a:solidFill>
                  <a:srgbClr val="093b6a"/>
                </a:solidFill>
                <a:latin typeface="Verdana"/>
              </a:rPr>
              <a:t> </a:t>
            </a:r>
            <a:endParaRPr b="0" i="1" lang="en-US" sz="1800" spc="-1" strike="noStrike">
              <a:solidFill>
                <a:srgbClr val="0f5494"/>
              </a:solidFill>
              <a:latin typeface="Verdana"/>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500040" y="956880"/>
            <a:ext cx="8197920" cy="885960"/>
          </a:xfrm>
          <a:prstGeom prst="rect">
            <a:avLst/>
          </a:prstGeom>
          <a:noFill/>
          <a:ln>
            <a:noFill/>
          </a:ln>
        </p:spPr>
        <p:txBody>
          <a:bodyPr anchor="ctr"/>
          <a:p>
            <a:pPr marL="358560" indent="-358560" algn="ctr"/>
            <a:r>
              <a:rPr b="1" lang="en-US" sz="3000" spc="-1" strike="noStrike">
                <a:solidFill>
                  <a:srgbClr val="0f5494"/>
                </a:solidFill>
                <a:latin typeface="Verdana"/>
              </a:rPr>
              <a:t>Agenda  </a:t>
            </a:r>
            <a:endParaRPr b="1" lang="en-US" sz="3000" spc="-1" strike="noStrike">
              <a:solidFill>
                <a:srgbClr val="0f5494"/>
              </a:solidFill>
              <a:latin typeface="Verdana"/>
            </a:endParaRPr>
          </a:p>
        </p:txBody>
      </p:sp>
      <p:sp>
        <p:nvSpPr>
          <p:cNvPr id="155" name="TextShape 2"/>
          <p:cNvSpPr txBox="1"/>
          <p:nvPr/>
        </p:nvSpPr>
        <p:spPr>
          <a:xfrm>
            <a:off x="499680" y="1828800"/>
            <a:ext cx="4057560" cy="4192560"/>
          </a:xfrm>
          <a:prstGeom prst="rect">
            <a:avLst/>
          </a:prstGeom>
          <a:noFill/>
          <a:ln>
            <a:noFill/>
          </a:ln>
        </p:spPr>
        <p:txBody>
          <a:bodyPr>
            <a:normAutofit/>
          </a:bodyPr>
          <a:p>
            <a:pPr marL="342720" indent="-342720">
              <a:lnSpc>
                <a:spcPct val="80000"/>
              </a:lnSpc>
              <a:spcBef>
                <a:spcPts val="524"/>
              </a:spcBef>
              <a:buClr>
                <a:srgbClr val="ffffff"/>
              </a:buClr>
              <a:buFont typeface="Verdana"/>
              <a:buChar char="•"/>
            </a:pPr>
            <a:endParaRPr b="0" i="1" lang="en-US" sz="2400" spc="-1" strike="noStrike">
              <a:solidFill>
                <a:srgbClr val="0f5494"/>
              </a:solidFill>
              <a:latin typeface="Verdana"/>
            </a:endParaRPr>
          </a:p>
          <a:p>
            <a:pPr marL="342720" indent="-342720">
              <a:lnSpc>
                <a:spcPct val="80000"/>
              </a:lnSpc>
              <a:spcBef>
                <a:spcPts val="524"/>
              </a:spcBef>
              <a:buClr>
                <a:srgbClr val="ffffff"/>
              </a:buClr>
              <a:buFont typeface="Verdana"/>
              <a:buChar char="•"/>
            </a:pPr>
            <a:r>
              <a:rPr b="0" i="1" lang="en-US" sz="2100" spc="-1" strike="noStrike">
                <a:solidFill>
                  <a:srgbClr val="0f5494"/>
                </a:solidFill>
                <a:latin typeface="Verdana"/>
              </a:rPr>
              <a:t>21.05 – 21.20</a:t>
            </a:r>
            <a:endParaRPr b="0" i="1" lang="en-US" sz="2100" spc="-1" strike="noStrike">
              <a:solidFill>
                <a:srgbClr val="0f5494"/>
              </a:solidFill>
              <a:latin typeface="Verdana"/>
            </a:endParaRPr>
          </a:p>
          <a:p>
            <a:pPr marL="342720" indent="-342720">
              <a:lnSpc>
                <a:spcPct val="80000"/>
              </a:lnSpc>
              <a:spcBef>
                <a:spcPts val="524"/>
              </a:spcBef>
              <a:buClr>
                <a:srgbClr val="ffffff"/>
              </a:buClr>
              <a:buFont typeface="Verdana"/>
              <a:buChar char="•"/>
            </a:pPr>
            <a:endParaRPr b="0" i="1" lang="en-US" sz="2100" spc="-1" strike="noStrike">
              <a:solidFill>
                <a:srgbClr val="0f5494"/>
              </a:solidFill>
              <a:latin typeface="Verdana"/>
            </a:endParaRPr>
          </a:p>
          <a:p>
            <a:pPr marL="342720" indent="-342720">
              <a:lnSpc>
                <a:spcPct val="80000"/>
              </a:lnSpc>
              <a:spcBef>
                <a:spcPts val="524"/>
              </a:spcBef>
              <a:buClr>
                <a:srgbClr val="ffffff"/>
              </a:buClr>
              <a:buFont typeface="Verdana"/>
              <a:buChar char="•"/>
            </a:pPr>
            <a:endParaRPr b="0" i="1" lang="en-US" sz="2100" spc="-1" strike="noStrike">
              <a:solidFill>
                <a:srgbClr val="0f5494"/>
              </a:solidFill>
              <a:latin typeface="Verdana"/>
            </a:endParaRPr>
          </a:p>
          <a:p>
            <a:pPr marL="342720" indent="-342720">
              <a:lnSpc>
                <a:spcPct val="80000"/>
              </a:lnSpc>
              <a:spcBef>
                <a:spcPts val="524"/>
              </a:spcBef>
              <a:buClr>
                <a:srgbClr val="ffffff"/>
              </a:buClr>
              <a:buFont typeface="Verdana"/>
              <a:buChar char="•"/>
            </a:pPr>
            <a:r>
              <a:rPr b="0" i="1" lang="en-US" sz="2100" spc="-1" strike="noStrike">
                <a:solidFill>
                  <a:srgbClr val="0f5494"/>
                </a:solidFill>
                <a:latin typeface="Verdana"/>
              </a:rPr>
              <a:t>21.20 – 21.35 </a:t>
            </a:r>
            <a:endParaRPr b="0" i="1" lang="en-US" sz="2100" spc="-1" strike="noStrike">
              <a:solidFill>
                <a:srgbClr val="0f5494"/>
              </a:solidFill>
              <a:latin typeface="Verdana"/>
            </a:endParaRPr>
          </a:p>
          <a:p>
            <a:pPr marL="342720" indent="-342720">
              <a:lnSpc>
                <a:spcPct val="80000"/>
              </a:lnSpc>
              <a:spcBef>
                <a:spcPts val="524"/>
              </a:spcBef>
              <a:buClr>
                <a:srgbClr val="ffffff"/>
              </a:buClr>
              <a:buFont typeface="Verdana"/>
              <a:buChar char="•"/>
            </a:pPr>
            <a:endParaRPr b="0" i="1" lang="en-US" sz="2100" spc="-1" strike="noStrike">
              <a:solidFill>
                <a:srgbClr val="0f5494"/>
              </a:solidFill>
              <a:latin typeface="Verdana"/>
            </a:endParaRPr>
          </a:p>
          <a:p>
            <a:pPr marL="342720" indent="-342720">
              <a:lnSpc>
                <a:spcPct val="80000"/>
              </a:lnSpc>
              <a:spcBef>
                <a:spcPts val="524"/>
              </a:spcBef>
              <a:buClr>
                <a:srgbClr val="ffffff"/>
              </a:buClr>
              <a:buFont typeface="Verdana"/>
              <a:buChar char="•"/>
            </a:pPr>
            <a:endParaRPr b="0" i="1" lang="en-US" sz="2100" spc="-1" strike="noStrike">
              <a:solidFill>
                <a:srgbClr val="0f5494"/>
              </a:solidFill>
              <a:latin typeface="Verdana"/>
            </a:endParaRPr>
          </a:p>
          <a:p>
            <a:pPr marL="342720" indent="-342720">
              <a:lnSpc>
                <a:spcPct val="80000"/>
              </a:lnSpc>
              <a:spcBef>
                <a:spcPts val="524"/>
              </a:spcBef>
              <a:buClr>
                <a:srgbClr val="ffffff"/>
              </a:buClr>
              <a:buFont typeface="Verdana"/>
              <a:buChar char="•"/>
            </a:pPr>
            <a:r>
              <a:rPr b="0" i="1" lang="en-US" sz="2100" spc="-1" strike="noStrike">
                <a:solidFill>
                  <a:srgbClr val="0f5494"/>
                </a:solidFill>
                <a:latin typeface="Verdana"/>
              </a:rPr>
              <a:t>21.35 – 21.50</a:t>
            </a:r>
            <a:endParaRPr b="0" i="1" lang="en-US" sz="2100" spc="-1" strike="noStrike">
              <a:solidFill>
                <a:srgbClr val="0f5494"/>
              </a:solidFill>
              <a:latin typeface="Verdana"/>
            </a:endParaRPr>
          </a:p>
          <a:p>
            <a:pPr marL="342720" indent="-342720">
              <a:lnSpc>
                <a:spcPct val="80000"/>
              </a:lnSpc>
              <a:spcBef>
                <a:spcPts val="224"/>
              </a:spcBef>
              <a:buClr>
                <a:srgbClr val="ffffff"/>
              </a:buClr>
              <a:buFont typeface="Verdana"/>
              <a:buChar char="•"/>
            </a:pPr>
            <a:endParaRPr b="0" i="1" lang="en-US" sz="2100" spc="-1" strike="noStrike">
              <a:solidFill>
                <a:srgbClr val="0f5494"/>
              </a:solidFill>
              <a:latin typeface="Verdana"/>
            </a:endParaRPr>
          </a:p>
          <a:p>
            <a:pPr marL="342720" indent="-342720">
              <a:lnSpc>
                <a:spcPct val="80000"/>
              </a:lnSpc>
              <a:spcBef>
                <a:spcPts val="224"/>
              </a:spcBef>
              <a:buClr>
                <a:srgbClr val="ffffff"/>
              </a:buClr>
              <a:buFont typeface="Verdana"/>
              <a:buChar char="•"/>
            </a:pPr>
            <a:endParaRPr b="0" i="1" lang="en-US" sz="2100" spc="-1" strike="noStrike">
              <a:solidFill>
                <a:srgbClr val="0f5494"/>
              </a:solidFill>
              <a:latin typeface="Verdana"/>
            </a:endParaRPr>
          </a:p>
          <a:p>
            <a:pPr marL="342720" indent="-342720">
              <a:lnSpc>
                <a:spcPct val="80000"/>
              </a:lnSpc>
              <a:spcBef>
                <a:spcPts val="224"/>
              </a:spcBef>
              <a:buClr>
                <a:srgbClr val="ffffff"/>
              </a:buClr>
              <a:buFont typeface="Verdana"/>
              <a:buChar char="•"/>
            </a:pPr>
            <a:endParaRPr b="0" i="1" lang="en-US" sz="2100" spc="-1" strike="noStrike">
              <a:solidFill>
                <a:srgbClr val="0f5494"/>
              </a:solidFill>
              <a:latin typeface="Verdana"/>
            </a:endParaRPr>
          </a:p>
          <a:p>
            <a:pPr marL="342720" indent="-342720">
              <a:lnSpc>
                <a:spcPct val="80000"/>
              </a:lnSpc>
              <a:spcBef>
                <a:spcPts val="224"/>
              </a:spcBef>
              <a:buClr>
                <a:srgbClr val="ffffff"/>
              </a:buClr>
              <a:buFont typeface="Verdana"/>
              <a:buChar char="•"/>
            </a:pPr>
            <a:endParaRPr b="0" i="1" lang="en-US" sz="2100" spc="-1" strike="noStrike">
              <a:solidFill>
                <a:srgbClr val="0f5494"/>
              </a:solidFill>
              <a:latin typeface="Verdana"/>
            </a:endParaRPr>
          </a:p>
          <a:p>
            <a:pPr marL="342720" indent="-342720">
              <a:lnSpc>
                <a:spcPct val="80000"/>
              </a:lnSpc>
              <a:spcBef>
                <a:spcPts val="224"/>
              </a:spcBef>
            </a:pPr>
            <a:endParaRPr b="0" i="1" lang="en-US" sz="2100" spc="-1" strike="noStrike">
              <a:solidFill>
                <a:srgbClr val="0f5494"/>
              </a:solidFill>
              <a:latin typeface="Verdana"/>
            </a:endParaRPr>
          </a:p>
          <a:p>
            <a:pPr marL="342720" indent="-342720">
              <a:lnSpc>
                <a:spcPct val="80000"/>
              </a:lnSpc>
              <a:spcBef>
                <a:spcPts val="224"/>
              </a:spcBef>
            </a:pPr>
            <a:endParaRPr b="0" i="1" lang="en-US" sz="2100" spc="-1" strike="noStrike">
              <a:solidFill>
                <a:srgbClr val="0f5494"/>
              </a:solidFill>
              <a:latin typeface="Verdana"/>
            </a:endParaRPr>
          </a:p>
        </p:txBody>
      </p:sp>
      <p:sp>
        <p:nvSpPr>
          <p:cNvPr id="156" name="TextShape 3"/>
          <p:cNvSpPr txBox="1"/>
          <p:nvPr/>
        </p:nvSpPr>
        <p:spPr>
          <a:xfrm>
            <a:off x="4514400" y="1828440"/>
            <a:ext cx="4172040" cy="4529160"/>
          </a:xfrm>
          <a:prstGeom prst="rect">
            <a:avLst/>
          </a:prstGeom>
          <a:noFill/>
          <a:ln>
            <a:noFill/>
          </a:ln>
        </p:spPr>
        <p:txBody>
          <a:bodyPr>
            <a:normAutofit/>
          </a:bodyPr>
          <a:p>
            <a:pPr marL="342720" indent="-342720">
              <a:lnSpc>
                <a:spcPct val="80000"/>
              </a:lnSpc>
              <a:spcBef>
                <a:spcPts val="448"/>
              </a:spcBef>
              <a:buClr>
                <a:srgbClr val="ffffff"/>
              </a:buClr>
              <a:buFont typeface="Verdana"/>
              <a:buChar char="•"/>
            </a:pPr>
            <a:endParaRPr b="0" i="1" lang="en-US" sz="2400" spc="-1" strike="noStrike">
              <a:solidFill>
                <a:srgbClr val="0f5494"/>
              </a:solidFill>
              <a:latin typeface="Verdana"/>
            </a:endParaRPr>
          </a:p>
          <a:p>
            <a:pPr marL="342720" indent="-342720">
              <a:lnSpc>
                <a:spcPct val="80000"/>
              </a:lnSpc>
              <a:spcBef>
                <a:spcPts val="499"/>
              </a:spcBef>
              <a:buClr>
                <a:srgbClr val="ffffff"/>
              </a:buClr>
              <a:buFont typeface="Verdana"/>
              <a:buChar char="•"/>
            </a:pPr>
            <a:r>
              <a:rPr b="0" i="1" lang="en-US" sz="2000" spc="-1" strike="noStrike">
                <a:solidFill>
                  <a:srgbClr val="0f5494"/>
                </a:solidFill>
                <a:latin typeface="Verdana"/>
              </a:rPr>
              <a:t>HORECA sector </a:t>
            </a:r>
            <a:endParaRPr b="0" i="1" lang="en-US" sz="2000" spc="-1" strike="noStrike">
              <a:solidFill>
                <a:srgbClr val="0f5494"/>
              </a:solidFill>
              <a:latin typeface="Verdana"/>
            </a:endParaRPr>
          </a:p>
          <a:p>
            <a:pPr marL="342720" indent="-342720">
              <a:lnSpc>
                <a:spcPct val="80000"/>
              </a:lnSpc>
              <a:spcBef>
                <a:spcPts val="499"/>
              </a:spcBef>
            </a:pPr>
            <a:r>
              <a:rPr b="0" i="1" lang="en-US" sz="2000" spc="-1" strike="noStrike">
                <a:solidFill>
                  <a:srgbClr val="0f5494"/>
                </a:solidFill>
                <a:latin typeface="Verdana"/>
              </a:rPr>
              <a:t>    </a:t>
            </a:r>
            <a:r>
              <a:rPr b="0" i="1" lang="en-US" sz="2000" spc="-1" strike="noStrike">
                <a:solidFill>
                  <a:srgbClr val="0f5494"/>
                </a:solidFill>
                <a:latin typeface="Verdana"/>
              </a:rPr>
              <a:t>(Maria Saura - Moreno)</a:t>
            </a:r>
            <a:endParaRPr b="0" i="1" lang="en-US" sz="2000" spc="-1" strike="noStrike">
              <a:solidFill>
                <a:srgbClr val="0f5494"/>
              </a:solidFill>
              <a:latin typeface="Verdana"/>
            </a:endParaRPr>
          </a:p>
          <a:p>
            <a:pPr marL="342720" indent="-342720">
              <a:lnSpc>
                <a:spcPct val="80000"/>
              </a:lnSpc>
              <a:spcBef>
                <a:spcPts val="499"/>
              </a:spcBef>
              <a:buClr>
                <a:srgbClr val="ffffff"/>
              </a:buClr>
              <a:buFont typeface="Verdana"/>
              <a:buChar char="•"/>
            </a:pPr>
            <a:endParaRPr b="0" i="1" lang="en-US" sz="2000" spc="-1" strike="noStrike">
              <a:solidFill>
                <a:srgbClr val="0f5494"/>
              </a:solidFill>
              <a:latin typeface="Verdana"/>
            </a:endParaRPr>
          </a:p>
          <a:p>
            <a:pPr marL="342720" indent="-342720">
              <a:lnSpc>
                <a:spcPct val="80000"/>
              </a:lnSpc>
              <a:spcBef>
                <a:spcPts val="499"/>
              </a:spcBef>
              <a:buClr>
                <a:srgbClr val="ffffff"/>
              </a:buClr>
              <a:buFont typeface="Verdana"/>
              <a:buChar char="•"/>
            </a:pPr>
            <a:r>
              <a:rPr b="0" i="1" lang="en-US" sz="2000" spc="-1" strike="noStrike">
                <a:solidFill>
                  <a:srgbClr val="0f5494"/>
                </a:solidFill>
                <a:latin typeface="Verdana"/>
              </a:rPr>
              <a:t>Transport  </a:t>
            </a:r>
            <a:endParaRPr b="0" i="1" lang="en-US" sz="2000" spc="-1" strike="noStrike">
              <a:solidFill>
                <a:srgbClr val="0f5494"/>
              </a:solidFill>
              <a:latin typeface="Verdana"/>
            </a:endParaRPr>
          </a:p>
          <a:p>
            <a:pPr marL="342720" indent="-342720">
              <a:lnSpc>
                <a:spcPct val="80000"/>
              </a:lnSpc>
              <a:spcBef>
                <a:spcPts val="499"/>
              </a:spcBef>
            </a:pPr>
            <a:r>
              <a:rPr b="0" i="1" lang="en-US" sz="2000" spc="-1" strike="noStrike">
                <a:solidFill>
                  <a:srgbClr val="0f5494"/>
                </a:solidFill>
                <a:latin typeface="Verdana"/>
              </a:rPr>
              <a:t>    </a:t>
            </a:r>
            <a:r>
              <a:rPr b="0" i="1" lang="en-US" sz="2000" spc="-1" strike="noStrike">
                <a:solidFill>
                  <a:srgbClr val="0f5494"/>
                </a:solidFill>
                <a:latin typeface="Verdana"/>
              </a:rPr>
              <a:t>(Fani Zarifopoulou)</a:t>
            </a:r>
            <a:endParaRPr b="0" i="1" lang="en-US" sz="2000" spc="-1" strike="noStrike">
              <a:solidFill>
                <a:srgbClr val="0f5494"/>
              </a:solidFill>
              <a:latin typeface="Verdana"/>
            </a:endParaRPr>
          </a:p>
          <a:p>
            <a:pPr marL="342720" indent="-342720">
              <a:lnSpc>
                <a:spcPct val="80000"/>
              </a:lnSpc>
              <a:spcBef>
                <a:spcPts val="499"/>
              </a:spcBef>
              <a:buClr>
                <a:srgbClr val="ffffff"/>
              </a:buClr>
              <a:buFont typeface="Verdana"/>
              <a:buChar char="•"/>
            </a:pPr>
            <a:endParaRPr b="0" i="1" lang="en-US" sz="2000" spc="-1" strike="noStrike">
              <a:solidFill>
                <a:srgbClr val="0f5494"/>
              </a:solidFill>
              <a:latin typeface="Verdana"/>
            </a:endParaRPr>
          </a:p>
          <a:p>
            <a:pPr marL="342720" indent="-342720">
              <a:lnSpc>
                <a:spcPct val="80000"/>
              </a:lnSpc>
              <a:spcBef>
                <a:spcPts val="499"/>
              </a:spcBef>
              <a:buClr>
                <a:srgbClr val="ffffff"/>
              </a:buClr>
              <a:buFont typeface="Verdana"/>
              <a:buChar char="•"/>
            </a:pPr>
            <a:r>
              <a:rPr b="0" i="1" lang="en-US" sz="2000" spc="-1" strike="noStrike">
                <a:solidFill>
                  <a:srgbClr val="0f5494"/>
                </a:solidFill>
                <a:latin typeface="Verdana"/>
              </a:rPr>
              <a:t>Extra-curricular activities  </a:t>
            </a:r>
            <a:endParaRPr b="0" i="1" lang="en-US" sz="2000" spc="-1" strike="noStrike">
              <a:solidFill>
                <a:srgbClr val="0f5494"/>
              </a:solidFill>
              <a:latin typeface="Verdana"/>
            </a:endParaRPr>
          </a:p>
          <a:p>
            <a:pPr marL="342720" indent="-342720">
              <a:lnSpc>
                <a:spcPct val="80000"/>
              </a:lnSpc>
              <a:spcBef>
                <a:spcPts val="499"/>
              </a:spcBef>
            </a:pPr>
            <a:r>
              <a:rPr b="0" i="1" lang="en-US" sz="2000" spc="-1" strike="noStrike">
                <a:solidFill>
                  <a:srgbClr val="0f5494"/>
                </a:solidFill>
                <a:latin typeface="Verdana"/>
              </a:rPr>
              <a:t>    </a:t>
            </a:r>
            <a:r>
              <a:rPr b="0" i="1" lang="en-US" sz="2000" spc="-1" strike="noStrike">
                <a:solidFill>
                  <a:srgbClr val="0f5494"/>
                </a:solidFill>
                <a:latin typeface="Verdana"/>
              </a:rPr>
              <a:t>(Rosita Lake)</a:t>
            </a:r>
            <a:endParaRPr b="0" i="1" lang="en-US" sz="2000" spc="-1" strike="noStrike">
              <a:solidFill>
                <a:srgbClr val="0f5494"/>
              </a:solidFill>
              <a:latin typeface="Verdana"/>
            </a:endParaRPr>
          </a:p>
          <a:p>
            <a:pPr marL="342720" indent="-342720">
              <a:lnSpc>
                <a:spcPct val="80000"/>
              </a:lnSpc>
              <a:spcBef>
                <a:spcPts val="499"/>
              </a:spcBef>
            </a:pPr>
            <a:endParaRPr b="0" i="1" lang="en-US" sz="2000" spc="-1" strike="noStrike">
              <a:solidFill>
                <a:srgbClr val="0f5494"/>
              </a:solidFill>
              <a:latin typeface="Verdana"/>
            </a:endParaRPr>
          </a:p>
          <a:p>
            <a:pPr marL="342720" indent="-342720">
              <a:lnSpc>
                <a:spcPct val="80000"/>
              </a:lnSpc>
              <a:spcBef>
                <a:spcPts val="499"/>
              </a:spcBef>
            </a:pPr>
            <a:r>
              <a:rPr b="0" i="1" lang="en-US" sz="2000" spc="-1" strike="noStrike">
                <a:solidFill>
                  <a:srgbClr val="0f5494"/>
                </a:solidFill>
                <a:latin typeface="Verdana"/>
              </a:rPr>
              <a:t>    </a:t>
            </a:r>
            <a:r>
              <a:rPr b="0" i="1" lang="en-US" sz="2000" spc="-1" strike="noStrike">
                <a:solidFill>
                  <a:srgbClr val="0f5494"/>
                </a:solidFill>
                <a:latin typeface="Verdana"/>
              </a:rPr>
              <a:t>Questions ?</a:t>
            </a:r>
            <a:endParaRPr b="0" i="1" lang="en-US" sz="2000" spc="-1" strike="noStrike">
              <a:solidFill>
                <a:srgbClr val="0f5494"/>
              </a:solidFill>
              <a:latin typeface="Verdana"/>
            </a:endParaRPr>
          </a:p>
          <a:p>
            <a:pPr marL="342720" indent="-342720">
              <a:lnSpc>
                <a:spcPct val="80000"/>
              </a:lnSpc>
              <a:spcBef>
                <a:spcPts val="349"/>
              </a:spcBef>
            </a:pPr>
            <a:endParaRPr b="0" i="1" lang="en-US" sz="2000" spc="-1" strike="noStrike">
              <a:solidFill>
                <a:srgbClr val="0f5494"/>
              </a:solidFill>
              <a:latin typeface="Verdana"/>
            </a:endParaRPr>
          </a:p>
          <a:p>
            <a:pPr marL="342720" indent="-342720">
              <a:lnSpc>
                <a:spcPct val="80000"/>
              </a:lnSpc>
              <a:spcBef>
                <a:spcPts val="224"/>
              </a:spcBef>
            </a:pPr>
            <a:endParaRPr b="0" i="1" lang="en-US" sz="2000" spc="-1" strike="noStrike">
              <a:solidFill>
                <a:srgbClr val="0f5494"/>
              </a:solidFill>
              <a:latin typeface="Verdana"/>
            </a:endParaRPr>
          </a:p>
          <a:p>
            <a:pPr marL="342720" indent="-342720">
              <a:lnSpc>
                <a:spcPct val="80000"/>
              </a:lnSpc>
              <a:spcBef>
                <a:spcPts val="224"/>
              </a:spcBef>
            </a:pPr>
            <a:r>
              <a:rPr b="0" i="1" lang="en-US" sz="900" spc="-1" strike="noStrike">
                <a:solidFill>
                  <a:srgbClr val="0f5494"/>
                </a:solidFill>
                <a:latin typeface="Verdana"/>
              </a:rPr>
              <a:t>   </a:t>
            </a:r>
            <a:endParaRPr b="0" i="1" lang="en-US" sz="900" spc="-1" strike="noStrike">
              <a:solidFill>
                <a:srgbClr val="0f5494"/>
              </a:solidFill>
              <a:latin typeface="Verdana"/>
            </a:endParaRPr>
          </a:p>
          <a:p>
            <a:pPr marL="342720" indent="-342720">
              <a:lnSpc>
                <a:spcPct val="80000"/>
              </a:lnSpc>
              <a:spcBef>
                <a:spcPts val="224"/>
              </a:spcBef>
              <a:buClr>
                <a:srgbClr val="ffffff"/>
              </a:buClr>
              <a:buFont typeface="Verdana"/>
              <a:buChar char="•"/>
            </a:pPr>
            <a:endParaRPr b="0" i="1" lang="en-US" sz="900" spc="-1" strike="noStrike">
              <a:solidFill>
                <a:srgbClr val="0f5494"/>
              </a:solidFill>
              <a:latin typeface="Verdana"/>
            </a:endParaRPr>
          </a:p>
          <a:p>
            <a:pPr marL="342720" indent="-342720">
              <a:lnSpc>
                <a:spcPct val="80000"/>
              </a:lnSpc>
              <a:spcBef>
                <a:spcPts val="224"/>
              </a:spcBef>
            </a:pPr>
            <a:endParaRPr b="0" i="1" lang="en-US" sz="900" spc="-1" strike="noStrike">
              <a:solidFill>
                <a:srgbClr val="0f5494"/>
              </a:solidFill>
              <a:latin typeface="Verdana"/>
            </a:endParaRPr>
          </a:p>
          <a:p>
            <a:pPr marL="342720" indent="-342720">
              <a:lnSpc>
                <a:spcPct val="80000"/>
              </a:lnSpc>
              <a:spcBef>
                <a:spcPts val="224"/>
              </a:spcBef>
            </a:pPr>
            <a:endParaRPr b="0" i="1" lang="en-US" sz="900" spc="-1" strike="noStrike">
              <a:solidFill>
                <a:srgbClr val="0f5494"/>
              </a:solidFill>
              <a:latin typeface="Verdana"/>
            </a:endParaRPr>
          </a:p>
        </p:txBody>
      </p:sp>
      <p:pic>
        <p:nvPicPr>
          <p:cNvPr id="157" name="Picture 2" descr=""/>
          <p:cNvPicPr/>
          <p:nvPr/>
        </p:nvPicPr>
        <p:blipFill>
          <a:blip r:embed="rId1"/>
          <a:stretch/>
        </p:blipFill>
        <p:spPr>
          <a:xfrm>
            <a:off x="196920" y="5124600"/>
            <a:ext cx="3168720" cy="141264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468360" y="1123920"/>
            <a:ext cx="8229600" cy="936720"/>
          </a:xfrm>
          <a:prstGeom prst="rect">
            <a:avLst/>
          </a:prstGeom>
          <a:noFill/>
          <a:ln>
            <a:noFill/>
          </a:ln>
        </p:spPr>
        <p:txBody>
          <a:bodyPr anchor="ctr"/>
          <a:p>
            <a:pPr marL="358560" indent="-358560" algn="ctr"/>
            <a:r>
              <a:rPr b="1" lang="en-US" sz="2400" spc="-1" strike="noStrike">
                <a:solidFill>
                  <a:srgbClr val="0f5494"/>
                </a:solidFill>
                <a:latin typeface="Verdana"/>
              </a:rPr>
              <a:t>HORECA sector</a:t>
            </a:r>
            <a:br/>
            <a:r>
              <a:rPr b="1" lang="en-US" sz="2400" spc="-1" strike="noStrike">
                <a:solidFill>
                  <a:srgbClr val="0f5494"/>
                </a:solidFill>
                <a:latin typeface="Verdana"/>
              </a:rPr>
              <a:t>(Maria SAURA-MORENO)</a:t>
            </a:r>
            <a:endParaRPr b="1" lang="en-US" sz="2400" spc="-1" strike="noStrike">
              <a:solidFill>
                <a:srgbClr val="0f5494"/>
              </a:solidFill>
              <a:latin typeface="Verdana"/>
            </a:endParaRPr>
          </a:p>
        </p:txBody>
      </p:sp>
      <p:sp>
        <p:nvSpPr>
          <p:cNvPr id="159" name="TextShape 2"/>
          <p:cNvSpPr txBox="1"/>
          <p:nvPr/>
        </p:nvSpPr>
        <p:spPr>
          <a:xfrm>
            <a:off x="482400" y="2387160"/>
            <a:ext cx="4012920" cy="1295640"/>
          </a:xfrm>
          <a:prstGeom prst="rect">
            <a:avLst/>
          </a:prstGeom>
          <a:noFill/>
          <a:ln>
            <a:noFill/>
          </a:ln>
        </p:spPr>
        <p:txBody>
          <a:bodyPr>
            <a:normAutofit/>
          </a:bodyPr>
          <a:p>
            <a:pPr marL="342720" indent="-342720">
              <a:spcBef>
                <a:spcPts val="400"/>
              </a:spcBef>
              <a:buClr>
                <a:srgbClr val="ffffff"/>
              </a:buClr>
              <a:buFont typeface="Verdana"/>
              <a:buChar char="•"/>
            </a:pPr>
            <a:r>
              <a:rPr b="0" i="1" lang="en-GB" sz="1600" spc="-1" strike="noStrike">
                <a:solidFill>
                  <a:srgbClr val="0f5494"/>
                </a:solidFill>
                <a:latin typeface="Verdana"/>
              </a:rPr>
              <a:t>Registered students: 2025 </a:t>
            </a:r>
            <a:endParaRPr b="0" i="1" lang="en-US" sz="1600" spc="-1" strike="noStrike">
              <a:solidFill>
                <a:srgbClr val="0f5494"/>
              </a:solidFill>
              <a:latin typeface="Verdana"/>
            </a:endParaRPr>
          </a:p>
          <a:p>
            <a:pPr marL="342720" indent="-342720">
              <a:spcBef>
                <a:spcPts val="400"/>
              </a:spcBef>
              <a:buClr>
                <a:srgbClr val="ffffff"/>
              </a:buClr>
              <a:buFont typeface="Verdana"/>
              <a:buChar char="•"/>
            </a:pPr>
            <a:r>
              <a:rPr b="0" i="1" lang="fr-BE" sz="1600" spc="-1" strike="noStrike">
                <a:solidFill>
                  <a:srgbClr val="0f5494"/>
                </a:solidFill>
                <a:latin typeface="Verdana"/>
              </a:rPr>
              <a:t>Teachers: 80/day</a:t>
            </a:r>
            <a:endParaRPr b="0" i="1" lang="en-US" sz="1600" spc="-1" strike="noStrike">
              <a:solidFill>
                <a:srgbClr val="0f5494"/>
              </a:solidFill>
              <a:latin typeface="Verdana"/>
            </a:endParaRPr>
          </a:p>
          <a:p>
            <a:pPr marL="342720" indent="-342720">
              <a:spcBef>
                <a:spcPts val="400"/>
              </a:spcBef>
              <a:buClr>
                <a:srgbClr val="ffffff"/>
              </a:buClr>
              <a:buFont typeface="Verdana"/>
              <a:buChar char="•"/>
            </a:pPr>
            <a:r>
              <a:rPr b="0" i="1" lang="fr-BE" sz="1600" spc="-1" strike="noStrike">
                <a:solidFill>
                  <a:srgbClr val="0f5494"/>
                </a:solidFill>
                <a:latin typeface="Verdana"/>
              </a:rPr>
              <a:t>Students in cafeteria: 300-400/day</a:t>
            </a:r>
            <a:endParaRPr b="0" i="1" lang="en-US" sz="1600" spc="-1" strike="noStrike">
              <a:solidFill>
                <a:srgbClr val="0f5494"/>
              </a:solidFill>
              <a:latin typeface="Verdana"/>
            </a:endParaRPr>
          </a:p>
          <a:p>
            <a:pPr marL="342720" indent="-342720">
              <a:spcBef>
                <a:spcPts val="400"/>
              </a:spcBef>
              <a:buClr>
                <a:srgbClr val="ffffff"/>
              </a:buClr>
              <a:buFont typeface="Verdana"/>
              <a:buChar char="•"/>
            </a:pPr>
            <a:endParaRPr b="0" i="1" lang="en-US" sz="1600" spc="-1" strike="noStrike">
              <a:solidFill>
                <a:srgbClr val="0f5494"/>
              </a:solidFill>
              <a:latin typeface="Verdana"/>
            </a:endParaRPr>
          </a:p>
        </p:txBody>
      </p:sp>
      <p:pic>
        <p:nvPicPr>
          <p:cNvPr id="160" name="Picture 6" descr=""/>
          <p:cNvPicPr/>
          <p:nvPr/>
        </p:nvPicPr>
        <p:blipFill>
          <a:blip r:embed="rId1"/>
          <a:stretch/>
        </p:blipFill>
        <p:spPr>
          <a:xfrm>
            <a:off x="7116840" y="927000"/>
            <a:ext cx="1585800" cy="1309680"/>
          </a:xfrm>
          <a:prstGeom prst="rect">
            <a:avLst/>
          </a:prstGeom>
          <a:ln>
            <a:noFill/>
          </a:ln>
        </p:spPr>
      </p:pic>
      <p:pic>
        <p:nvPicPr>
          <p:cNvPr id="161" name="Picture 2" descr=""/>
          <p:cNvPicPr/>
          <p:nvPr/>
        </p:nvPicPr>
        <p:blipFill>
          <a:blip r:embed="rId2"/>
          <a:stretch/>
        </p:blipFill>
        <p:spPr>
          <a:xfrm>
            <a:off x="361800" y="3747960"/>
            <a:ext cx="5000760" cy="2840040"/>
          </a:xfrm>
          <a:prstGeom prst="rect">
            <a:avLst/>
          </a:prstGeom>
          <a:ln>
            <a:noFill/>
          </a:ln>
        </p:spPr>
      </p:pic>
      <p:pic>
        <p:nvPicPr>
          <p:cNvPr id="162" name="Picture 4" descr=""/>
          <p:cNvPicPr/>
          <p:nvPr/>
        </p:nvPicPr>
        <p:blipFill>
          <a:blip r:embed="rId3"/>
          <a:stretch/>
        </p:blipFill>
        <p:spPr>
          <a:xfrm>
            <a:off x="5472000" y="3494160"/>
            <a:ext cx="2390760" cy="142092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500040" y="956880"/>
            <a:ext cx="8197920" cy="885960"/>
          </a:xfrm>
          <a:prstGeom prst="rect">
            <a:avLst/>
          </a:prstGeom>
          <a:noFill/>
          <a:ln>
            <a:noFill/>
          </a:ln>
        </p:spPr>
        <p:txBody>
          <a:bodyPr anchor="ctr"/>
          <a:p>
            <a:pPr marL="358560" indent="-358560" algn="ctr"/>
            <a:r>
              <a:rPr b="1" lang="en-US" sz="3000" spc="-1" strike="noStrike">
                <a:solidFill>
                  <a:srgbClr val="0f5494"/>
                </a:solidFill>
                <a:latin typeface="Verdana"/>
              </a:rPr>
              <a:t>Agenda  </a:t>
            </a:r>
            <a:endParaRPr b="1" lang="en-US" sz="3000" spc="-1" strike="noStrike">
              <a:solidFill>
                <a:srgbClr val="0f5494"/>
              </a:solidFill>
              <a:latin typeface="Verdana"/>
            </a:endParaRPr>
          </a:p>
        </p:txBody>
      </p:sp>
      <p:sp>
        <p:nvSpPr>
          <p:cNvPr id="96" name="TextShape 2"/>
          <p:cNvSpPr txBox="1"/>
          <p:nvPr/>
        </p:nvSpPr>
        <p:spPr>
          <a:xfrm>
            <a:off x="499680" y="1828800"/>
            <a:ext cx="4057560" cy="4192560"/>
          </a:xfrm>
          <a:prstGeom prst="rect">
            <a:avLst/>
          </a:prstGeom>
          <a:noFill/>
          <a:ln>
            <a:noFill/>
          </a:ln>
        </p:spPr>
        <p:txBody>
          <a:bodyPr>
            <a:normAutofit/>
          </a:bodyPr>
          <a:p>
            <a:pPr marL="342720" indent="-342720">
              <a:lnSpc>
                <a:spcPct val="80000"/>
              </a:lnSpc>
              <a:spcBef>
                <a:spcPts val="400"/>
              </a:spcBef>
              <a:buClr>
                <a:srgbClr val="ffffff"/>
              </a:buClr>
              <a:buFont typeface="Verdana"/>
              <a:buChar char="•"/>
            </a:pPr>
            <a:endParaRPr b="0" i="1" lang="en-US" sz="2400" spc="-1" strike="noStrike">
              <a:solidFill>
                <a:srgbClr val="0f5494"/>
              </a:solidFill>
              <a:latin typeface="Verdana"/>
            </a:endParaRPr>
          </a:p>
          <a:p>
            <a:pPr marL="342720" indent="-342720">
              <a:lnSpc>
                <a:spcPct val="80000"/>
              </a:lnSpc>
              <a:spcBef>
                <a:spcPts val="400"/>
              </a:spcBef>
              <a:buClr>
                <a:srgbClr val="ffffff"/>
              </a:buClr>
              <a:buFont typeface="Verdana"/>
              <a:buChar char="•"/>
            </a:pPr>
            <a:r>
              <a:rPr b="0" i="1" lang="en-US" sz="1600" spc="-1" strike="noStrike">
                <a:solidFill>
                  <a:srgbClr val="0f5494"/>
                </a:solidFill>
                <a:latin typeface="Verdana"/>
              </a:rPr>
              <a:t>7 - 7.05 pm</a:t>
            </a: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r>
              <a:rPr b="0" i="1" lang="en-US" sz="1600" spc="-1" strike="noStrike">
                <a:solidFill>
                  <a:srgbClr val="0f5494"/>
                </a:solidFill>
                <a:latin typeface="Verdana"/>
              </a:rPr>
              <a:t>7.05 - 7.30 pm</a:t>
            </a: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r>
              <a:rPr b="0" i="1" lang="en-US" sz="1600" spc="-1" strike="noStrike">
                <a:solidFill>
                  <a:srgbClr val="0f5494"/>
                </a:solidFill>
                <a:latin typeface="Verdana"/>
              </a:rPr>
              <a:t>7.30 – 8 pm</a:t>
            </a:r>
            <a:endParaRPr b="0" i="1" lang="en-US" sz="1600" spc="-1" strike="noStrike">
              <a:solidFill>
                <a:srgbClr val="0f5494"/>
              </a:solidFill>
              <a:latin typeface="Verdana"/>
            </a:endParaRPr>
          </a:p>
          <a:p>
            <a:pPr marL="342720" indent="-342720">
              <a:lnSpc>
                <a:spcPct val="80000"/>
              </a:lnSpc>
              <a:spcBef>
                <a:spcPts val="173"/>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173"/>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173"/>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173"/>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173"/>
              </a:spcBef>
            </a:pPr>
            <a:endParaRPr b="0" i="1" lang="en-US" sz="1600" spc="-1" strike="noStrike">
              <a:solidFill>
                <a:srgbClr val="0f5494"/>
              </a:solidFill>
              <a:latin typeface="Verdana"/>
            </a:endParaRPr>
          </a:p>
          <a:p>
            <a:pPr marL="342720" indent="-342720">
              <a:lnSpc>
                <a:spcPct val="80000"/>
              </a:lnSpc>
              <a:spcBef>
                <a:spcPts val="173"/>
              </a:spcBef>
            </a:pPr>
            <a:endParaRPr b="0" i="1" lang="en-US" sz="1600" spc="-1" strike="noStrike">
              <a:solidFill>
                <a:srgbClr val="0f5494"/>
              </a:solidFill>
              <a:latin typeface="Verdana"/>
            </a:endParaRPr>
          </a:p>
        </p:txBody>
      </p:sp>
      <p:sp>
        <p:nvSpPr>
          <p:cNvPr id="97" name="TextShape 3"/>
          <p:cNvSpPr txBox="1"/>
          <p:nvPr/>
        </p:nvSpPr>
        <p:spPr>
          <a:xfrm>
            <a:off x="4514400" y="1828440"/>
            <a:ext cx="4172040" cy="4529160"/>
          </a:xfrm>
          <a:prstGeom prst="rect">
            <a:avLst/>
          </a:prstGeom>
          <a:noFill/>
          <a:ln>
            <a:noFill/>
          </a:ln>
        </p:spPr>
        <p:txBody>
          <a:bodyPr>
            <a:normAutofit/>
          </a:bodyPr>
          <a:p>
            <a:pPr marL="342720" indent="-342720">
              <a:lnSpc>
                <a:spcPct val="80000"/>
              </a:lnSpc>
              <a:spcBef>
                <a:spcPts val="349"/>
              </a:spcBef>
              <a:buClr>
                <a:srgbClr val="ffffff"/>
              </a:buClr>
              <a:buFont typeface="Verdana"/>
              <a:buChar char="•"/>
            </a:pPr>
            <a:endParaRPr b="0" i="1" lang="en-US" sz="2400" spc="-1" strike="noStrike">
              <a:solidFill>
                <a:srgbClr val="0f5494"/>
              </a:solidFill>
              <a:latin typeface="Verdana"/>
            </a:endParaRPr>
          </a:p>
          <a:p>
            <a:pPr marL="342720" indent="-342720">
              <a:lnSpc>
                <a:spcPct val="80000"/>
              </a:lnSpc>
              <a:spcBef>
                <a:spcPts val="349"/>
              </a:spcBef>
              <a:buClr>
                <a:srgbClr val="ffffff"/>
              </a:buClr>
              <a:buFont typeface="Verdana"/>
              <a:buChar char="•"/>
            </a:pPr>
            <a:r>
              <a:rPr b="0" i="1" lang="en-US" sz="1400" spc="-1" strike="noStrike">
                <a:solidFill>
                  <a:srgbClr val="0f5494"/>
                </a:solidFill>
                <a:latin typeface="Verdana"/>
              </a:rPr>
              <a:t>Adoption of the Draft Agenda</a:t>
            </a:r>
            <a:endParaRPr b="0" i="1" lang="en-US" sz="1400" spc="-1" strike="noStrike">
              <a:solidFill>
                <a:srgbClr val="0f5494"/>
              </a:solidFill>
              <a:latin typeface="Verdana"/>
            </a:endParaRPr>
          </a:p>
          <a:p>
            <a:pPr marL="342720" indent="-342720">
              <a:lnSpc>
                <a:spcPct val="80000"/>
              </a:lnSpc>
              <a:spcBef>
                <a:spcPts val="349"/>
              </a:spcBef>
              <a:buClr>
                <a:srgbClr val="ffffff"/>
              </a:buClr>
              <a:buFont typeface="Verdana"/>
              <a:buChar char="•"/>
            </a:pPr>
            <a:endParaRPr b="0" i="1" lang="en-US" sz="1400" spc="-1" strike="noStrike">
              <a:solidFill>
                <a:srgbClr val="0f5494"/>
              </a:solidFill>
              <a:latin typeface="Verdana"/>
            </a:endParaRPr>
          </a:p>
          <a:p>
            <a:pPr marL="342720" indent="-342720">
              <a:lnSpc>
                <a:spcPct val="80000"/>
              </a:lnSpc>
              <a:spcBef>
                <a:spcPts val="349"/>
              </a:spcBef>
              <a:buClr>
                <a:srgbClr val="ffffff"/>
              </a:buClr>
              <a:buFont typeface="Verdana"/>
              <a:buChar char="•"/>
            </a:pPr>
            <a:endParaRPr b="0" i="1" lang="en-US" sz="1400" spc="-1" strike="noStrike">
              <a:solidFill>
                <a:srgbClr val="0f5494"/>
              </a:solidFill>
              <a:latin typeface="Verdana"/>
            </a:endParaRPr>
          </a:p>
          <a:p>
            <a:pPr marL="342720" indent="-342720">
              <a:lnSpc>
                <a:spcPct val="150000"/>
              </a:lnSpc>
              <a:spcBef>
                <a:spcPts val="349"/>
              </a:spcBef>
              <a:buClr>
                <a:srgbClr val="ffffff"/>
              </a:buClr>
              <a:buFont typeface="Verdana"/>
              <a:buChar char="•"/>
            </a:pPr>
            <a:r>
              <a:rPr b="0" i="1" lang="en-US" sz="1400" spc="-1" strike="noStrike">
                <a:solidFill>
                  <a:srgbClr val="0f5494"/>
                </a:solidFill>
                <a:latin typeface="Verdana"/>
              </a:rPr>
              <a:t>President’s Report </a:t>
            </a:r>
            <a:endParaRPr b="0" i="1" lang="en-US" sz="1400" spc="-1" strike="noStrike">
              <a:solidFill>
                <a:srgbClr val="0f5494"/>
              </a:solidFill>
              <a:latin typeface="Verdana"/>
            </a:endParaRPr>
          </a:p>
          <a:p>
            <a:pPr marL="342720" indent="-342720">
              <a:lnSpc>
                <a:spcPct val="150000"/>
              </a:lnSpc>
              <a:spcBef>
                <a:spcPts val="349"/>
              </a:spcBef>
              <a:buClr>
                <a:srgbClr val="ffffff"/>
              </a:buClr>
              <a:buFont typeface="Verdana"/>
              <a:buChar char="•"/>
            </a:pPr>
            <a:r>
              <a:rPr b="0" i="1" lang="en-US" sz="1400" spc="-1" strike="noStrike">
                <a:solidFill>
                  <a:srgbClr val="0f5494"/>
                </a:solidFill>
                <a:latin typeface="Verdana"/>
              </a:rPr>
              <a:t>by Tassos PAPADOPOULOS - Q&amp;A</a:t>
            </a:r>
            <a:endParaRPr b="0" i="1" lang="en-US" sz="1400" spc="-1" strike="noStrike">
              <a:solidFill>
                <a:srgbClr val="0f5494"/>
              </a:solidFill>
              <a:latin typeface="Verdana"/>
            </a:endParaRPr>
          </a:p>
          <a:p>
            <a:pPr marL="342720" indent="-342720">
              <a:lnSpc>
                <a:spcPct val="80000"/>
              </a:lnSpc>
              <a:spcBef>
                <a:spcPts val="349"/>
              </a:spcBef>
            </a:pPr>
            <a:r>
              <a:rPr b="0" i="1" lang="en-US" sz="1400" spc="-1" strike="noStrike">
                <a:solidFill>
                  <a:srgbClr val="0f5494"/>
                </a:solidFill>
                <a:latin typeface="Verdana"/>
              </a:rPr>
              <a:t>              </a:t>
            </a:r>
            <a:endParaRPr b="0" i="1" lang="en-US" sz="1400" spc="-1" strike="noStrike">
              <a:solidFill>
                <a:srgbClr val="0f5494"/>
              </a:solidFill>
              <a:latin typeface="Verdana"/>
            </a:endParaRPr>
          </a:p>
          <a:p>
            <a:pPr marL="342720" indent="-342720">
              <a:lnSpc>
                <a:spcPct val="80000"/>
              </a:lnSpc>
              <a:spcBef>
                <a:spcPts val="349"/>
              </a:spcBef>
            </a:pPr>
            <a:endParaRPr b="0" i="1" lang="en-US" sz="1400" spc="-1" strike="noStrike">
              <a:solidFill>
                <a:srgbClr val="0f5494"/>
              </a:solidFill>
              <a:latin typeface="Verdana"/>
            </a:endParaRPr>
          </a:p>
          <a:p>
            <a:pPr marL="342720" indent="-342720">
              <a:lnSpc>
                <a:spcPct val="150000"/>
              </a:lnSpc>
              <a:spcBef>
                <a:spcPts val="349"/>
              </a:spcBef>
            </a:pPr>
            <a:r>
              <a:rPr b="0" i="1" lang="en-US" sz="1400" spc="-1" strike="noStrike">
                <a:solidFill>
                  <a:srgbClr val="0f5494"/>
                </a:solidFill>
                <a:latin typeface="Verdana"/>
              </a:rPr>
              <a:t>     </a:t>
            </a:r>
            <a:r>
              <a:rPr b="0" i="1" lang="en-US" sz="1400" spc="-1" strike="noStrike">
                <a:solidFill>
                  <a:srgbClr val="0f5494"/>
                </a:solidFill>
                <a:latin typeface="Verdana"/>
              </a:rPr>
              <a:t>Financial &amp; Auditors’ Reports </a:t>
            </a:r>
            <a:endParaRPr b="0" i="1" lang="en-US" sz="1400" spc="-1" strike="noStrike">
              <a:solidFill>
                <a:srgbClr val="0f5494"/>
              </a:solidFill>
              <a:latin typeface="Verdana"/>
            </a:endParaRPr>
          </a:p>
          <a:p>
            <a:pPr marL="342720" indent="-342720">
              <a:lnSpc>
                <a:spcPct val="150000"/>
              </a:lnSpc>
              <a:spcBef>
                <a:spcPts val="349"/>
              </a:spcBef>
            </a:pPr>
            <a:r>
              <a:rPr b="0" i="1" lang="en-US" sz="1400" spc="-1" strike="noStrike">
                <a:solidFill>
                  <a:srgbClr val="0f5494"/>
                </a:solidFill>
                <a:latin typeface="Verdana"/>
              </a:rPr>
              <a:t>     </a:t>
            </a:r>
            <a:r>
              <a:rPr b="0" i="1" lang="en-US" sz="1400" spc="-1" strike="noStrike">
                <a:solidFill>
                  <a:srgbClr val="0f5494"/>
                </a:solidFill>
                <a:latin typeface="Verdana"/>
              </a:rPr>
              <a:t>by Komninos DIAMANTARAS, Treasurer, </a:t>
            </a:r>
            <a:endParaRPr b="0" i="1" lang="en-US" sz="1400" spc="-1" strike="noStrike">
              <a:solidFill>
                <a:srgbClr val="0f5494"/>
              </a:solidFill>
              <a:latin typeface="Verdana"/>
            </a:endParaRPr>
          </a:p>
          <a:p>
            <a:pPr marL="342720" indent="-342720">
              <a:lnSpc>
                <a:spcPct val="150000"/>
              </a:lnSpc>
              <a:spcBef>
                <a:spcPts val="349"/>
              </a:spcBef>
            </a:pPr>
            <a:r>
              <a:rPr b="0" i="1" lang="en-US" sz="1400" spc="-1" strike="noStrike">
                <a:solidFill>
                  <a:srgbClr val="0f5494"/>
                </a:solidFill>
                <a:latin typeface="Verdana"/>
              </a:rPr>
              <a:t>     </a:t>
            </a:r>
            <a:r>
              <a:rPr b="0" i="1" lang="en-US" sz="1400" spc="-1" strike="noStrike">
                <a:solidFill>
                  <a:srgbClr val="0f5494"/>
                </a:solidFill>
                <a:latin typeface="Verdana"/>
              </a:rPr>
              <a:t>Benoit GORET (</a:t>
            </a:r>
            <a:r>
              <a:rPr b="0" i="1" lang="fr-FR" sz="1400" spc="-1" strike="noStrike">
                <a:solidFill>
                  <a:srgbClr val="0f5494"/>
                </a:solidFill>
                <a:latin typeface="Verdana"/>
              </a:rPr>
              <a:t>DEBROUX ET ASSOCIES SCPRL</a:t>
            </a:r>
            <a:r>
              <a:rPr b="0" i="1" lang="en-US" sz="1400" spc="-1" strike="noStrike">
                <a:solidFill>
                  <a:srgbClr val="0f5494"/>
                </a:solidFill>
                <a:latin typeface="Verdana"/>
              </a:rPr>
              <a:t>), </a:t>
            </a:r>
            <a:endParaRPr b="0" i="1" lang="en-US" sz="1400" spc="-1" strike="noStrike">
              <a:solidFill>
                <a:srgbClr val="0f5494"/>
              </a:solidFill>
              <a:latin typeface="Verdana"/>
            </a:endParaRPr>
          </a:p>
          <a:p>
            <a:pPr marL="342720" indent="-342720">
              <a:lnSpc>
                <a:spcPct val="150000"/>
              </a:lnSpc>
              <a:spcBef>
                <a:spcPts val="349"/>
              </a:spcBef>
            </a:pPr>
            <a:r>
              <a:rPr b="0" i="1" lang="en-US" sz="1400" spc="-1" strike="noStrike">
                <a:solidFill>
                  <a:srgbClr val="0f5494"/>
                </a:solidFill>
                <a:latin typeface="Verdana"/>
              </a:rPr>
              <a:t>      </a:t>
            </a:r>
            <a:r>
              <a:rPr b="0" i="1" lang="en-US" sz="1400" spc="-1" strike="noStrike">
                <a:solidFill>
                  <a:srgbClr val="0f5494"/>
                </a:solidFill>
                <a:latin typeface="Verdana"/>
              </a:rPr>
              <a:t>Jacques MAROY, Jean-Fran</a:t>
            </a:r>
            <a:r>
              <a:rPr b="0" i="1" lang="fr-BE" sz="1400" spc="-1" strike="noStrike">
                <a:solidFill>
                  <a:srgbClr val="0f5494"/>
                </a:solidFill>
                <a:latin typeface="Verdana"/>
              </a:rPr>
              <a:t>ç</a:t>
            </a:r>
            <a:r>
              <a:rPr b="0" i="1" lang="en-US" sz="1400" spc="-1" strike="noStrike">
                <a:solidFill>
                  <a:srgbClr val="0f5494"/>
                </a:solidFill>
                <a:latin typeface="Verdana"/>
              </a:rPr>
              <a:t>ois NOBELS, </a:t>
            </a:r>
            <a:r>
              <a:rPr b="0" i="1" lang="en-GB" sz="1400" spc="-1" strike="noStrike">
                <a:solidFill>
                  <a:srgbClr val="0f5494"/>
                </a:solidFill>
                <a:latin typeface="Verdana"/>
              </a:rPr>
              <a:t>Mathieu NOËL</a:t>
            </a:r>
            <a:r>
              <a:rPr b="0" i="1" lang="en-GB" sz="700" spc="-1" strike="noStrike">
                <a:solidFill>
                  <a:srgbClr val="0f5494"/>
                </a:solidFill>
                <a:latin typeface="Verdana"/>
              </a:rPr>
              <a:t> </a:t>
            </a:r>
            <a:r>
              <a:rPr b="0" i="1" lang="en-US" sz="1400" spc="-1" strike="noStrike">
                <a:solidFill>
                  <a:srgbClr val="0f5494"/>
                </a:solidFill>
                <a:latin typeface="Verdana"/>
              </a:rPr>
              <a:t>(RSM InterAudit) - Q&amp;A</a:t>
            </a:r>
            <a:endParaRPr b="0" i="1" lang="en-US" sz="1400" spc="-1" strike="noStrike">
              <a:solidFill>
                <a:srgbClr val="0f5494"/>
              </a:solidFill>
              <a:latin typeface="Verdana"/>
            </a:endParaRPr>
          </a:p>
          <a:p>
            <a:pPr marL="342720" indent="-342720">
              <a:lnSpc>
                <a:spcPct val="80000"/>
              </a:lnSpc>
              <a:spcBef>
                <a:spcPts val="275"/>
              </a:spcBef>
            </a:pPr>
            <a:endParaRPr b="0" i="1" lang="en-US" sz="1400" spc="-1" strike="noStrike">
              <a:solidFill>
                <a:srgbClr val="0f5494"/>
              </a:solidFill>
              <a:latin typeface="Verdana"/>
            </a:endParaRPr>
          </a:p>
          <a:p>
            <a:pPr marL="342720" indent="-342720">
              <a:lnSpc>
                <a:spcPct val="80000"/>
              </a:lnSpc>
              <a:spcBef>
                <a:spcPts val="173"/>
              </a:spcBef>
            </a:pPr>
            <a:endParaRPr b="0" i="1" lang="en-US" sz="1400" spc="-1" strike="noStrike">
              <a:solidFill>
                <a:srgbClr val="0f5494"/>
              </a:solidFill>
              <a:latin typeface="Verdana"/>
            </a:endParaRPr>
          </a:p>
          <a:p>
            <a:pPr marL="342720" indent="-342720">
              <a:lnSpc>
                <a:spcPct val="80000"/>
              </a:lnSpc>
              <a:spcBef>
                <a:spcPts val="173"/>
              </a:spcBef>
            </a:pPr>
            <a:r>
              <a:rPr b="0" i="1" lang="en-US" sz="700" spc="-1" strike="noStrike">
                <a:solidFill>
                  <a:srgbClr val="0f5494"/>
                </a:solidFill>
                <a:latin typeface="Verdana"/>
              </a:rPr>
              <a:t>   </a:t>
            </a:r>
            <a:endParaRPr b="0" i="1" lang="en-US" sz="700" spc="-1" strike="noStrike">
              <a:solidFill>
                <a:srgbClr val="0f5494"/>
              </a:solidFill>
              <a:latin typeface="Verdana"/>
            </a:endParaRPr>
          </a:p>
          <a:p>
            <a:pPr marL="342720" indent="-342720">
              <a:lnSpc>
                <a:spcPct val="80000"/>
              </a:lnSpc>
              <a:spcBef>
                <a:spcPts val="173"/>
              </a:spcBef>
              <a:buClr>
                <a:srgbClr val="ffffff"/>
              </a:buClr>
              <a:buFont typeface="Verdana"/>
              <a:buChar char="•"/>
            </a:pPr>
            <a:endParaRPr b="0" i="1" lang="en-US" sz="700" spc="-1" strike="noStrike">
              <a:solidFill>
                <a:srgbClr val="0f5494"/>
              </a:solidFill>
              <a:latin typeface="Verdana"/>
            </a:endParaRPr>
          </a:p>
          <a:p>
            <a:pPr marL="342720" indent="-342720">
              <a:lnSpc>
                <a:spcPct val="80000"/>
              </a:lnSpc>
              <a:spcBef>
                <a:spcPts val="173"/>
              </a:spcBef>
            </a:pPr>
            <a:endParaRPr b="0" i="1" lang="en-US" sz="700" spc="-1" strike="noStrike">
              <a:solidFill>
                <a:srgbClr val="0f5494"/>
              </a:solidFill>
              <a:latin typeface="Verdana"/>
            </a:endParaRPr>
          </a:p>
          <a:p>
            <a:pPr marL="342720" indent="-342720">
              <a:lnSpc>
                <a:spcPct val="80000"/>
              </a:lnSpc>
              <a:spcBef>
                <a:spcPts val="173"/>
              </a:spcBef>
            </a:pPr>
            <a:endParaRPr b="0" i="1" lang="en-US" sz="700" spc="-1" strike="noStrike">
              <a:solidFill>
                <a:srgbClr val="0f5494"/>
              </a:solidFill>
              <a:latin typeface="Verdana"/>
            </a:endParaRPr>
          </a:p>
        </p:txBody>
      </p:sp>
      <p:pic>
        <p:nvPicPr>
          <p:cNvPr id="98" name="Picture 2" descr=""/>
          <p:cNvPicPr/>
          <p:nvPr/>
        </p:nvPicPr>
        <p:blipFill>
          <a:blip r:embed="rId1"/>
          <a:stretch/>
        </p:blipFill>
        <p:spPr>
          <a:xfrm>
            <a:off x="196920" y="5124600"/>
            <a:ext cx="3168720" cy="14126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468360" y="1123920"/>
            <a:ext cx="8229600" cy="936720"/>
          </a:xfrm>
          <a:prstGeom prst="rect">
            <a:avLst/>
          </a:prstGeom>
          <a:noFill/>
          <a:ln>
            <a:noFill/>
          </a:ln>
        </p:spPr>
        <p:txBody>
          <a:bodyPr anchor="ctr"/>
          <a:p>
            <a:pPr marL="358560" indent="-358560" algn="ctr"/>
            <a:r>
              <a:rPr b="1" lang="en-US" sz="2400" spc="-1" strike="noStrike">
                <a:solidFill>
                  <a:srgbClr val="0f5494"/>
                </a:solidFill>
                <a:latin typeface="Verdana"/>
              </a:rPr>
              <a:t>HORECA sector</a:t>
            </a:r>
            <a:br/>
            <a:r>
              <a:rPr b="1" lang="en-US" sz="2400" spc="-1" strike="noStrike">
                <a:solidFill>
                  <a:srgbClr val="0f5494"/>
                </a:solidFill>
                <a:latin typeface="Verdana"/>
              </a:rPr>
              <a:t>(Maria SAURA-MORENO)</a:t>
            </a:r>
            <a:endParaRPr b="1" lang="en-US" sz="2400" spc="-1" strike="noStrike">
              <a:solidFill>
                <a:srgbClr val="0f5494"/>
              </a:solidFill>
              <a:latin typeface="Verdana"/>
            </a:endParaRPr>
          </a:p>
        </p:txBody>
      </p:sp>
      <p:pic>
        <p:nvPicPr>
          <p:cNvPr id="164" name="Picture 6" descr=""/>
          <p:cNvPicPr/>
          <p:nvPr/>
        </p:nvPicPr>
        <p:blipFill>
          <a:blip r:embed="rId1"/>
          <a:stretch/>
        </p:blipFill>
        <p:spPr>
          <a:xfrm>
            <a:off x="7116840" y="927000"/>
            <a:ext cx="1585800" cy="1309680"/>
          </a:xfrm>
          <a:prstGeom prst="rect">
            <a:avLst/>
          </a:prstGeom>
          <a:ln>
            <a:noFill/>
          </a:ln>
        </p:spPr>
      </p:pic>
      <p:sp>
        <p:nvSpPr>
          <p:cNvPr id="165" name="TextShape 2"/>
          <p:cNvSpPr txBox="1"/>
          <p:nvPr/>
        </p:nvSpPr>
        <p:spPr>
          <a:xfrm>
            <a:off x="571680" y="2128320"/>
            <a:ext cx="7914960" cy="4529160"/>
          </a:xfrm>
          <a:prstGeom prst="rect">
            <a:avLst/>
          </a:prstGeom>
          <a:noFill/>
          <a:ln>
            <a:noFill/>
          </a:ln>
        </p:spPr>
        <p:txBody>
          <a:bodyPr>
            <a:normAutofit/>
          </a:bodyPr>
          <a:p>
            <a:pPr lvl="1" marL="742680" indent="-285480">
              <a:spcBef>
                <a:spcPts val="448"/>
              </a:spcBef>
              <a:buClr>
                <a:srgbClr val="009fba"/>
              </a:buClr>
              <a:buFont typeface="Verdana"/>
              <a:buChar char="•"/>
            </a:pPr>
            <a:r>
              <a:rPr b="1" lang="en-GB" sz="1800" spc="-1" strike="noStrike" u="sng">
                <a:solidFill>
                  <a:srgbClr val="0f5494"/>
                </a:solidFill>
                <a:uFillTx/>
                <a:latin typeface="Verdana"/>
              </a:rPr>
              <a:t>Main activities in 2016/2017:</a:t>
            </a:r>
            <a:r>
              <a:rPr b="1" lang="en-GB" sz="1800" spc="-1" strike="noStrike">
                <a:solidFill>
                  <a:srgbClr val="0f5494"/>
                </a:solidFill>
                <a:latin typeface="Verdana"/>
              </a:rPr>
              <a:t>	</a:t>
            </a:r>
            <a:endParaRPr b="1" lang="en-US" sz="1800" spc="-1" strike="noStrike">
              <a:solidFill>
                <a:srgbClr val="0f5494"/>
              </a:solidFill>
              <a:latin typeface="Verdana"/>
            </a:endParaRPr>
          </a:p>
          <a:p>
            <a:pPr marL="457200" indent="-457200">
              <a:spcBef>
                <a:spcPts val="448"/>
              </a:spcBef>
              <a:buClr>
                <a:srgbClr val="ffffff"/>
              </a:buClr>
              <a:buFont typeface="Verdana"/>
              <a:buChar char="•"/>
            </a:pPr>
            <a:r>
              <a:rPr b="0" i="1" lang="en-GB" sz="1800" spc="-1" strike="noStrike">
                <a:solidFill>
                  <a:srgbClr val="0f5494"/>
                </a:solidFill>
                <a:latin typeface="Verdana"/>
              </a:rPr>
              <a:t>Implementation of the Food policy (quality increased, monitoring measures)</a:t>
            </a:r>
            <a:endParaRPr b="0" i="1" lang="en-US" sz="1800" spc="-1" strike="noStrike">
              <a:solidFill>
                <a:srgbClr val="0f5494"/>
              </a:solidFill>
              <a:latin typeface="Verdana"/>
            </a:endParaRPr>
          </a:p>
          <a:p>
            <a:pPr marL="457200" indent="-457200">
              <a:spcBef>
                <a:spcPts val="448"/>
              </a:spcBef>
              <a:buClr>
                <a:srgbClr val="ffffff"/>
              </a:buClr>
              <a:buFont typeface="Verdana"/>
              <a:buChar char="•"/>
            </a:pPr>
            <a:r>
              <a:rPr b="0" i="1" lang="fr-BE" sz="1800" spc="-1" strike="noStrike">
                <a:solidFill>
                  <a:srgbClr val="0f5494"/>
                </a:solidFill>
                <a:latin typeface="Verdana"/>
              </a:rPr>
              <a:t>E-enrolment</a:t>
            </a:r>
            <a:endParaRPr b="0" i="1" lang="en-US" sz="1800" spc="-1" strike="noStrike">
              <a:solidFill>
                <a:srgbClr val="0f5494"/>
              </a:solidFill>
              <a:latin typeface="Verdana"/>
            </a:endParaRPr>
          </a:p>
          <a:p>
            <a:pPr marL="457200" indent="-457200">
              <a:spcBef>
                <a:spcPts val="448"/>
              </a:spcBef>
              <a:buClr>
                <a:srgbClr val="ffffff"/>
              </a:buClr>
              <a:buFont typeface="Verdana"/>
              <a:buChar char="•"/>
            </a:pPr>
            <a:r>
              <a:rPr b="0" i="1" lang="en-GB" sz="1800" spc="-1" strike="noStrike">
                <a:solidFill>
                  <a:srgbClr val="0f5494"/>
                </a:solidFill>
                <a:latin typeface="Verdana"/>
              </a:rPr>
              <a:t>New Canteen internal rules (p</a:t>
            </a:r>
            <a:r>
              <a:rPr b="0" i="1" lang="fr-BE" sz="1800" spc="-1" strike="noStrike">
                <a:solidFill>
                  <a:srgbClr val="0f5494"/>
                </a:solidFill>
                <a:latin typeface="Verdana"/>
              </a:rPr>
              <a:t>upils participation, payment by bank  card)</a:t>
            </a:r>
            <a:endParaRPr b="0" i="1" lang="en-US" sz="1800" spc="-1" strike="noStrike">
              <a:solidFill>
                <a:srgbClr val="0f5494"/>
              </a:solidFill>
              <a:latin typeface="Verdana"/>
            </a:endParaRPr>
          </a:p>
          <a:p>
            <a:pPr marL="457200" indent="-457200">
              <a:spcBef>
                <a:spcPts val="448"/>
              </a:spcBef>
              <a:buClr>
                <a:srgbClr val="ffffff"/>
              </a:buClr>
              <a:buFont typeface="Verdana"/>
              <a:buChar char="•"/>
            </a:pPr>
            <a:r>
              <a:rPr b="0" i="1" lang="fr-BE" sz="1800" spc="-1" strike="noStrike">
                <a:solidFill>
                  <a:srgbClr val="0f5494"/>
                </a:solidFill>
                <a:latin typeface="Verdana"/>
              </a:rPr>
              <a:t>New Stock Management system in place</a:t>
            </a:r>
            <a:endParaRPr b="0" i="1" lang="en-US" sz="1800" spc="-1" strike="noStrike">
              <a:solidFill>
                <a:srgbClr val="0f5494"/>
              </a:solidFill>
              <a:latin typeface="Verdana"/>
            </a:endParaRPr>
          </a:p>
          <a:p>
            <a:pPr marL="457200" indent="-457200">
              <a:spcBef>
                <a:spcPts val="448"/>
              </a:spcBef>
              <a:buClr>
                <a:srgbClr val="ffffff"/>
              </a:buClr>
              <a:buFont typeface="Verdana"/>
              <a:buChar char="•"/>
            </a:pPr>
            <a:r>
              <a:rPr b="0" i="1" lang="fr-BE" sz="1800" spc="-1" strike="noStrike">
                <a:solidFill>
                  <a:srgbClr val="0f5494"/>
                </a:solidFill>
                <a:latin typeface="Verdana"/>
              </a:rPr>
              <a:t>New Table Service contract</a:t>
            </a:r>
            <a:endParaRPr b="0" i="1" lang="en-US" sz="1800" spc="-1" strike="noStrike">
              <a:solidFill>
                <a:srgbClr val="0f5494"/>
              </a:solidFill>
              <a:latin typeface="Verdana"/>
            </a:endParaRPr>
          </a:p>
          <a:p>
            <a:pPr marL="457200" indent="-457200">
              <a:spcBef>
                <a:spcPts val="448"/>
              </a:spcBef>
              <a:buClr>
                <a:srgbClr val="ffffff"/>
              </a:buClr>
              <a:buFont typeface="Verdana"/>
              <a:buChar char="•"/>
            </a:pPr>
            <a:r>
              <a:rPr b="0" i="1" lang="fr-BE" sz="1800" spc="-1" strike="noStrike">
                <a:solidFill>
                  <a:srgbClr val="0f5494"/>
                </a:solidFill>
                <a:latin typeface="Verdana"/>
              </a:rPr>
              <a:t>Investments (TV screens, Bread Cutting machine)</a:t>
            </a:r>
            <a:endParaRPr b="0" i="1" lang="en-US" sz="1800" spc="-1" strike="noStrike">
              <a:solidFill>
                <a:srgbClr val="0f5494"/>
              </a:solidFill>
              <a:latin typeface="Verdana"/>
            </a:endParaRPr>
          </a:p>
          <a:p>
            <a:pPr marL="457200" indent="-457200">
              <a:spcBef>
                <a:spcPts val="448"/>
              </a:spcBef>
              <a:buClr>
                <a:srgbClr val="ffffff"/>
              </a:buClr>
              <a:buFont typeface="Verdana"/>
              <a:buChar char="•"/>
            </a:pPr>
            <a:endParaRPr b="0" i="1" lang="en-US" sz="1800" spc="-1" strike="noStrike">
              <a:solidFill>
                <a:srgbClr val="0f5494"/>
              </a:solidFill>
              <a:latin typeface="Verdana"/>
            </a:endParaRPr>
          </a:p>
          <a:p>
            <a:pPr lvl="1" marL="742680" indent="-285480">
              <a:spcBef>
                <a:spcPts val="448"/>
              </a:spcBef>
              <a:buClr>
                <a:srgbClr val="009fba"/>
              </a:buClr>
              <a:buFont typeface="Verdana"/>
              <a:buChar char="•"/>
            </a:pPr>
            <a:r>
              <a:rPr b="1" lang="fr-BE" sz="1800" spc="-1" strike="noStrike" u="sng">
                <a:solidFill>
                  <a:srgbClr val="0f5494"/>
                </a:solidFill>
                <a:uFillTx/>
                <a:latin typeface="Verdana"/>
              </a:rPr>
              <a:t>Priorities 2017/2018:</a:t>
            </a:r>
            <a:endParaRPr b="1" lang="en-US" sz="1800" spc="-1" strike="noStrike">
              <a:solidFill>
                <a:srgbClr val="0f5494"/>
              </a:solidFill>
              <a:latin typeface="Verdana"/>
            </a:endParaRPr>
          </a:p>
          <a:p>
            <a:pPr marL="457200" indent="-457200">
              <a:spcBef>
                <a:spcPts val="448"/>
              </a:spcBef>
              <a:buClr>
                <a:srgbClr val="ffffff"/>
              </a:buClr>
              <a:buFont typeface="Verdana"/>
              <a:buChar char="•"/>
            </a:pPr>
            <a:r>
              <a:rPr b="0" i="1" lang="fr-BE" sz="1800" spc="-1" strike="noStrike">
                <a:solidFill>
                  <a:srgbClr val="0f5494"/>
                </a:solidFill>
                <a:latin typeface="Verdana"/>
              </a:rPr>
              <a:t>Budget balance</a:t>
            </a:r>
            <a:endParaRPr b="0" i="1" lang="en-US" sz="1800" spc="-1" strike="noStrike">
              <a:solidFill>
                <a:srgbClr val="0f5494"/>
              </a:solidFill>
              <a:latin typeface="Verdana"/>
            </a:endParaRPr>
          </a:p>
          <a:p>
            <a:pPr marL="457200" indent="-457200">
              <a:spcBef>
                <a:spcPts val="448"/>
              </a:spcBef>
              <a:buClr>
                <a:srgbClr val="ffffff"/>
              </a:buClr>
              <a:buFont typeface="Verdana"/>
              <a:buChar char="•"/>
            </a:pPr>
            <a:r>
              <a:rPr b="0" i="1" lang="fr-BE" sz="1800" spc="-1" strike="noStrike">
                <a:solidFill>
                  <a:srgbClr val="0f5494"/>
                </a:solidFill>
                <a:latin typeface="Verdana"/>
              </a:rPr>
              <a:t>Pupils' participation</a:t>
            </a:r>
            <a:endParaRPr b="0" i="1" lang="en-US" sz="1800" spc="-1" strike="noStrike">
              <a:solidFill>
                <a:srgbClr val="0f5494"/>
              </a:solidFill>
              <a:latin typeface="Verdana"/>
            </a:endParaRPr>
          </a:p>
          <a:p>
            <a:pPr marL="457200" indent="-457200">
              <a:spcBef>
                <a:spcPts val="448"/>
              </a:spcBef>
              <a:buClr>
                <a:srgbClr val="ffffff"/>
              </a:buClr>
              <a:buFont typeface="Verdana"/>
              <a:buChar char="•"/>
            </a:pPr>
            <a:r>
              <a:rPr b="0" i="1" lang="fr-BE" sz="1800" spc="-1" strike="noStrike">
                <a:solidFill>
                  <a:srgbClr val="0f5494"/>
                </a:solidFill>
                <a:latin typeface="Verdana"/>
              </a:rPr>
              <a:t>Pedagogical project with the school</a:t>
            </a:r>
            <a:endParaRPr b="0" i="1" lang="en-US" sz="1800" spc="-1" strike="noStrike">
              <a:solidFill>
                <a:srgbClr val="0f5494"/>
              </a:solidFill>
              <a:latin typeface="Verdana"/>
            </a:endParaRPr>
          </a:p>
          <a:p>
            <a:pPr marL="457200" indent="-457200">
              <a:spcBef>
                <a:spcPts val="448"/>
              </a:spcBef>
              <a:buClr>
                <a:srgbClr val="ffffff"/>
              </a:buClr>
              <a:buFont typeface="Verdana"/>
              <a:buChar char="•"/>
            </a:pPr>
            <a:endParaRPr b="0" i="1" lang="en-US" sz="1800" spc="-1" strike="noStrike">
              <a:solidFill>
                <a:srgbClr val="0f5494"/>
              </a:solidFill>
              <a:latin typeface="Verdana"/>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468360" y="1123920"/>
            <a:ext cx="8229600" cy="936720"/>
          </a:xfrm>
          <a:prstGeom prst="rect">
            <a:avLst/>
          </a:prstGeom>
          <a:noFill/>
          <a:ln>
            <a:noFill/>
          </a:ln>
        </p:spPr>
        <p:txBody>
          <a:bodyPr anchor="ctr"/>
          <a:p>
            <a:pPr marL="358560" indent="-358560" algn="ctr"/>
            <a:r>
              <a:rPr b="1" lang="en-US" sz="2400" spc="-1" strike="noStrike">
                <a:solidFill>
                  <a:srgbClr val="0f5494"/>
                </a:solidFill>
                <a:latin typeface="Verdana"/>
              </a:rPr>
              <a:t>TRANSPORT sector</a:t>
            </a:r>
            <a:br/>
            <a:r>
              <a:rPr b="1" lang="en-US" sz="2400" spc="-1" strike="noStrike">
                <a:solidFill>
                  <a:srgbClr val="0f5494"/>
                </a:solidFill>
                <a:latin typeface="Verdana"/>
              </a:rPr>
              <a:t>(Fani ZARIFOPOULOU)</a:t>
            </a:r>
            <a:endParaRPr b="1" lang="en-US" sz="2400" spc="-1" strike="noStrike">
              <a:solidFill>
                <a:srgbClr val="0f5494"/>
              </a:solidFill>
              <a:latin typeface="Verdana"/>
            </a:endParaRPr>
          </a:p>
        </p:txBody>
      </p:sp>
      <p:sp>
        <p:nvSpPr>
          <p:cNvPr id="167" name="TextShape 2"/>
          <p:cNvSpPr txBox="1"/>
          <p:nvPr/>
        </p:nvSpPr>
        <p:spPr>
          <a:xfrm>
            <a:off x="571680" y="2128320"/>
            <a:ext cx="7914960" cy="4529160"/>
          </a:xfrm>
          <a:prstGeom prst="rect">
            <a:avLst/>
          </a:prstGeom>
          <a:noFill/>
          <a:ln>
            <a:noFill/>
          </a:ln>
        </p:spPr>
        <p:txBody>
          <a:bodyPr>
            <a:normAutofit/>
          </a:bodyPr>
          <a:p>
            <a:pPr lvl="1" marL="742680" indent="-285480">
              <a:spcBef>
                <a:spcPts val="448"/>
              </a:spcBef>
              <a:buClr>
                <a:srgbClr val="009fba"/>
              </a:buClr>
              <a:buFont typeface="Verdana"/>
              <a:buChar char="•"/>
            </a:pPr>
            <a:endParaRPr b="1" lang="en-US" sz="2000" spc="-1" strike="noStrike">
              <a:solidFill>
                <a:srgbClr val="0f5494"/>
              </a:solidFill>
              <a:latin typeface="Verdana"/>
            </a:endParaRPr>
          </a:p>
          <a:p>
            <a:pPr marL="342720" indent="-342720">
              <a:spcBef>
                <a:spcPts val="499"/>
              </a:spcBef>
              <a:buClr>
                <a:srgbClr val="ffffff"/>
              </a:buClr>
              <a:buFont typeface="Verdana"/>
              <a:buChar char="•"/>
            </a:pPr>
            <a:endParaRPr b="0" i="1" lang="en-US" sz="2400" spc="-1" strike="noStrike">
              <a:solidFill>
                <a:srgbClr val="0f5494"/>
              </a:solidFill>
              <a:latin typeface="Verdana"/>
            </a:endParaRPr>
          </a:p>
        </p:txBody>
      </p:sp>
      <p:sp>
        <p:nvSpPr>
          <p:cNvPr id="168" name="TextShape 3"/>
          <p:cNvSpPr txBox="1"/>
          <p:nvPr/>
        </p:nvSpPr>
        <p:spPr>
          <a:xfrm>
            <a:off x="457200" y="1934640"/>
            <a:ext cx="8229600" cy="4389480"/>
          </a:xfrm>
          <a:prstGeom prst="rect">
            <a:avLst/>
          </a:prstGeom>
          <a:noFill/>
          <a:ln>
            <a:noFill/>
          </a:ln>
        </p:spPr>
        <p:txBody>
          <a:bodyPr>
            <a:normAutofit/>
          </a:bodyPr>
          <a:p>
            <a:pPr marL="342720" indent="-342720">
              <a:lnSpc>
                <a:spcPct val="90000"/>
              </a:lnSpc>
              <a:spcBef>
                <a:spcPts val="473"/>
              </a:spcBef>
              <a:buClr>
                <a:srgbClr val="0bd0d9"/>
              </a:buClr>
              <a:buFont typeface="Verdana"/>
              <a:buChar char="•"/>
            </a:pPr>
            <a:endParaRPr b="0" i="1" lang="en-US" sz="2400" spc="-1" strike="noStrike">
              <a:solidFill>
                <a:srgbClr val="0f5494"/>
              </a:solidFill>
              <a:latin typeface="Verdana"/>
            </a:endParaRPr>
          </a:p>
          <a:p>
            <a:pPr marL="342720" indent="-342720">
              <a:lnSpc>
                <a:spcPct val="90000"/>
              </a:lnSpc>
              <a:spcBef>
                <a:spcPts val="499"/>
              </a:spcBef>
            </a:pPr>
            <a:r>
              <a:rPr b="1" lang="en-GB" sz="2000" spc="-1" strike="noStrike" u="sng">
                <a:solidFill>
                  <a:srgbClr val="0d0d0d"/>
                </a:solidFill>
                <a:uFillTx/>
                <a:latin typeface="Verdana"/>
              </a:rPr>
              <a:t>Data / statistics</a:t>
            </a:r>
            <a:endParaRPr b="0" i="1" lang="en-US" sz="2000" spc="-1" strike="noStrike">
              <a:solidFill>
                <a:srgbClr val="0f5494"/>
              </a:solidFill>
              <a:latin typeface="Verdana"/>
            </a:endParaRPr>
          </a:p>
          <a:p>
            <a:pPr marL="342720" indent="-342720">
              <a:lnSpc>
                <a:spcPct val="90000"/>
              </a:lnSpc>
              <a:spcBef>
                <a:spcPts val="499"/>
              </a:spcBef>
              <a:buClr>
                <a:srgbClr val="0bd0d9"/>
              </a:buClr>
              <a:buFont typeface="Verdana"/>
              <a:buChar char="•"/>
            </a:pPr>
            <a:r>
              <a:rPr b="0" lang="en-GB" sz="2000" spc="-1" strike="noStrike">
                <a:solidFill>
                  <a:srgbClr val="0d0d0d"/>
                </a:solidFill>
                <a:latin typeface="Verdana"/>
              </a:rPr>
              <a:t>2.365 students inscribed</a:t>
            </a:r>
            <a:endParaRPr b="0" i="1" lang="en-US" sz="2000" spc="-1" strike="noStrike">
              <a:solidFill>
                <a:srgbClr val="0f5494"/>
              </a:solidFill>
              <a:latin typeface="Verdana"/>
            </a:endParaRPr>
          </a:p>
          <a:p>
            <a:pPr marL="342720" indent="-342720">
              <a:lnSpc>
                <a:spcPct val="90000"/>
              </a:lnSpc>
              <a:spcBef>
                <a:spcPts val="499"/>
              </a:spcBef>
              <a:buClr>
                <a:srgbClr val="0bd0d9"/>
              </a:buClr>
              <a:buFont typeface="Verdana"/>
              <a:buChar char="•"/>
            </a:pPr>
            <a:r>
              <a:rPr b="0" lang="en-GB" sz="2000" spc="-1" strike="noStrike">
                <a:solidFill>
                  <a:srgbClr val="0d0d0d"/>
                </a:solidFill>
                <a:latin typeface="Verdana"/>
              </a:rPr>
              <a:t>Morning – 48 buses</a:t>
            </a:r>
            <a:r>
              <a:rPr b="0" lang="en-GB" sz="2000" spc="-1" strike="noStrike">
                <a:solidFill>
                  <a:srgbClr val="0d0d0d"/>
                </a:solidFill>
                <a:latin typeface="Verdana"/>
              </a:rPr>
              <a:t>	</a:t>
            </a:r>
            <a:endParaRPr b="0" i="1" lang="en-US" sz="2000" spc="-1" strike="noStrike">
              <a:solidFill>
                <a:srgbClr val="0f5494"/>
              </a:solidFill>
              <a:latin typeface="Verdana"/>
            </a:endParaRPr>
          </a:p>
          <a:p>
            <a:pPr marL="342720" indent="-342720">
              <a:lnSpc>
                <a:spcPct val="90000"/>
              </a:lnSpc>
              <a:spcBef>
                <a:spcPts val="499"/>
              </a:spcBef>
              <a:buClr>
                <a:srgbClr val="0bd0d9"/>
              </a:buClr>
              <a:buFont typeface="Verdana"/>
              <a:buChar char="•"/>
            </a:pPr>
            <a:r>
              <a:rPr b="0" lang="en-GB" sz="2000" spc="-1" strike="noStrike">
                <a:solidFill>
                  <a:srgbClr val="0d0d0d"/>
                </a:solidFill>
                <a:latin typeface="Verdana"/>
              </a:rPr>
              <a:t>Afternoon (on full days) 38 buses at 3.30; 29 buses at 4.30, Wednesdays 45 buses / Garderies: 8 buses </a:t>
            </a:r>
            <a:endParaRPr b="0" i="1" lang="en-US" sz="2000" spc="-1" strike="noStrike">
              <a:solidFill>
                <a:srgbClr val="0f5494"/>
              </a:solidFill>
              <a:latin typeface="Verdana"/>
            </a:endParaRPr>
          </a:p>
          <a:p>
            <a:pPr marL="342720" indent="-342720">
              <a:lnSpc>
                <a:spcPct val="90000"/>
              </a:lnSpc>
              <a:spcBef>
                <a:spcPts val="499"/>
              </a:spcBef>
              <a:buClr>
                <a:srgbClr val="0bd0d9"/>
              </a:buClr>
              <a:buFont typeface="Verdana"/>
              <a:buChar char="•"/>
            </a:pPr>
            <a:r>
              <a:rPr b="0" lang="en-GB" sz="2000" spc="-1" strike="noStrike">
                <a:solidFill>
                  <a:srgbClr val="0d0d0d"/>
                </a:solidFill>
                <a:latin typeface="Verdana"/>
              </a:rPr>
              <a:t>6 bus companies</a:t>
            </a:r>
            <a:endParaRPr b="0" i="1" lang="en-US" sz="2000" spc="-1" strike="noStrike">
              <a:solidFill>
                <a:srgbClr val="0f5494"/>
              </a:solidFill>
              <a:latin typeface="Verdana"/>
            </a:endParaRPr>
          </a:p>
          <a:p>
            <a:pPr marL="342720" indent="-342720">
              <a:lnSpc>
                <a:spcPct val="90000"/>
              </a:lnSpc>
              <a:spcBef>
                <a:spcPts val="499"/>
              </a:spcBef>
              <a:buClr>
                <a:srgbClr val="0bd0d9"/>
              </a:buClr>
              <a:buFont typeface="Verdana"/>
              <a:buChar char="•"/>
            </a:pPr>
            <a:r>
              <a:rPr b="0" lang="en-GB" sz="2000" spc="-1" strike="noStrike">
                <a:solidFill>
                  <a:srgbClr val="0d0d0d"/>
                </a:solidFill>
                <a:latin typeface="Verdana"/>
              </a:rPr>
              <a:t>67 bus  supervisors (adults and upper secondary pupils)</a:t>
            </a:r>
            <a:endParaRPr b="0" i="1" lang="en-US" sz="2000" spc="-1" strike="noStrike">
              <a:solidFill>
                <a:srgbClr val="0f5494"/>
              </a:solidFill>
              <a:latin typeface="Verdana"/>
            </a:endParaRPr>
          </a:p>
          <a:p>
            <a:pPr marL="342720" indent="-342720">
              <a:lnSpc>
                <a:spcPct val="90000"/>
              </a:lnSpc>
              <a:spcBef>
                <a:spcPts val="499"/>
              </a:spcBef>
              <a:buClr>
                <a:srgbClr val="0bd0d9"/>
              </a:buClr>
              <a:buFont typeface="Verdana"/>
              <a:buChar char="•"/>
            </a:pPr>
            <a:r>
              <a:rPr b="0" lang="en-GB" sz="2000" spc="-1" strike="noStrike">
                <a:solidFill>
                  <a:srgbClr val="0d0d0d"/>
                </a:solidFill>
                <a:latin typeface="Verdana"/>
              </a:rPr>
              <a:t>8 people in school parking</a:t>
            </a:r>
            <a:endParaRPr b="0" i="1" lang="en-US" sz="2000" spc="-1" strike="noStrike">
              <a:solidFill>
                <a:srgbClr val="0f5494"/>
              </a:solidFill>
              <a:latin typeface="Verdana"/>
            </a:endParaRPr>
          </a:p>
          <a:p>
            <a:pPr marL="342720" indent="-342720">
              <a:lnSpc>
                <a:spcPct val="90000"/>
              </a:lnSpc>
              <a:spcBef>
                <a:spcPts val="499"/>
              </a:spcBef>
              <a:buClr>
                <a:srgbClr val="0bd0d9"/>
              </a:buClr>
              <a:buFont typeface="Verdana"/>
              <a:buChar char="•"/>
            </a:pPr>
            <a:r>
              <a:rPr b="0" lang="en-GB" sz="2000" spc="-1" strike="noStrike">
                <a:solidFill>
                  <a:srgbClr val="0d0d0d"/>
                </a:solidFill>
                <a:latin typeface="Verdana"/>
              </a:rPr>
              <a:t>APEEE Transport office: 3 staff members</a:t>
            </a:r>
            <a:endParaRPr b="0" i="1" lang="en-US" sz="2000" spc="-1" strike="noStrike">
              <a:solidFill>
                <a:srgbClr val="0f5494"/>
              </a:solidFill>
              <a:latin typeface="Verdana"/>
            </a:endParaRPr>
          </a:p>
          <a:p>
            <a:pPr marL="342720" indent="-342720">
              <a:lnSpc>
                <a:spcPct val="90000"/>
              </a:lnSpc>
              <a:spcBef>
                <a:spcPts val="499"/>
              </a:spcBef>
              <a:buClr>
                <a:srgbClr val="0bd0d9"/>
              </a:buClr>
              <a:buFont typeface="Verdana"/>
              <a:buChar char="•"/>
            </a:pPr>
            <a:r>
              <a:rPr b="0" lang="en-GB" sz="2000" spc="-1" strike="noStrike">
                <a:solidFill>
                  <a:srgbClr val="0d0d0d"/>
                </a:solidFill>
                <a:latin typeface="Verdana"/>
              </a:rPr>
              <a:t>Annual subscription fee: EUR 1.260 (as last year) - Price lower than the three other European Schools in Brussels.</a:t>
            </a:r>
            <a:endParaRPr b="0" i="1" lang="en-US" sz="2000" spc="-1" strike="noStrike">
              <a:solidFill>
                <a:srgbClr val="0f5494"/>
              </a:solidFill>
              <a:latin typeface="Verdana"/>
            </a:endParaRPr>
          </a:p>
          <a:p>
            <a:pPr lvl="1" marL="742680" indent="-285480">
              <a:lnSpc>
                <a:spcPct val="90000"/>
              </a:lnSpc>
              <a:spcBef>
                <a:spcPts val="499"/>
              </a:spcBef>
            </a:pPr>
            <a:endParaRPr b="1" lang="en-US" sz="2000" spc="-1" strike="noStrike">
              <a:solidFill>
                <a:srgbClr val="0f5494"/>
              </a:solidFill>
              <a:latin typeface="Verdana"/>
            </a:endParaRPr>
          </a:p>
        </p:txBody>
      </p:sp>
      <p:pic>
        <p:nvPicPr>
          <p:cNvPr id="169" name="Picture 2" descr="C:\Users\ejeslinkova\AppData\Local\Microsoft\Windows\Temporary Internet Files\Content.Outlook\MMI5RIDG\images.jpg"/>
          <p:cNvPicPr/>
          <p:nvPr/>
        </p:nvPicPr>
        <p:blipFill>
          <a:blip r:embed="rId1"/>
          <a:stretch/>
        </p:blipFill>
        <p:spPr>
          <a:xfrm>
            <a:off x="7302600" y="1441440"/>
            <a:ext cx="1606320" cy="1685880"/>
          </a:xfrm>
          <a:prstGeom prst="rect">
            <a:avLst/>
          </a:prstGeom>
          <a:ln>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468360" y="1123920"/>
            <a:ext cx="8229600" cy="936720"/>
          </a:xfrm>
          <a:prstGeom prst="rect">
            <a:avLst/>
          </a:prstGeom>
          <a:noFill/>
          <a:ln>
            <a:noFill/>
          </a:ln>
        </p:spPr>
        <p:txBody>
          <a:bodyPr anchor="ctr"/>
          <a:p>
            <a:pPr marL="358560" indent="-358560" algn="ctr"/>
            <a:r>
              <a:rPr b="1" lang="en-US" sz="2400" spc="-1" strike="noStrike">
                <a:solidFill>
                  <a:srgbClr val="0f5494"/>
                </a:solidFill>
                <a:latin typeface="Verdana"/>
              </a:rPr>
              <a:t>TRANSPORT sector</a:t>
            </a:r>
            <a:br/>
            <a:r>
              <a:rPr b="1" lang="en-US" sz="2400" spc="-1" strike="noStrike">
                <a:solidFill>
                  <a:srgbClr val="0f5494"/>
                </a:solidFill>
                <a:latin typeface="Verdana"/>
              </a:rPr>
              <a:t>(Fani ZARIFOPOULOU)</a:t>
            </a:r>
            <a:endParaRPr b="1" lang="en-US" sz="2400" spc="-1" strike="noStrike">
              <a:solidFill>
                <a:srgbClr val="0f5494"/>
              </a:solidFill>
              <a:latin typeface="Verdana"/>
            </a:endParaRPr>
          </a:p>
        </p:txBody>
      </p:sp>
      <p:sp>
        <p:nvSpPr>
          <p:cNvPr id="171" name="TextShape 2"/>
          <p:cNvSpPr txBox="1"/>
          <p:nvPr/>
        </p:nvSpPr>
        <p:spPr>
          <a:xfrm>
            <a:off x="571680" y="2128320"/>
            <a:ext cx="7914960" cy="4529160"/>
          </a:xfrm>
          <a:prstGeom prst="rect">
            <a:avLst/>
          </a:prstGeom>
          <a:noFill/>
          <a:ln>
            <a:noFill/>
          </a:ln>
        </p:spPr>
        <p:txBody>
          <a:bodyPr>
            <a:normAutofit/>
          </a:bodyPr>
          <a:p>
            <a:pPr lvl="1" marL="742680" indent="-285480">
              <a:spcBef>
                <a:spcPts val="448"/>
              </a:spcBef>
              <a:buClr>
                <a:srgbClr val="009fba"/>
              </a:buClr>
              <a:buFont typeface="Verdana"/>
              <a:buChar char="•"/>
            </a:pPr>
            <a:endParaRPr b="1" lang="en-US" sz="2000" spc="-1" strike="noStrike">
              <a:solidFill>
                <a:srgbClr val="0f5494"/>
              </a:solidFill>
              <a:latin typeface="Verdana"/>
            </a:endParaRPr>
          </a:p>
          <a:p>
            <a:pPr marL="342720" indent="-342720">
              <a:spcBef>
                <a:spcPts val="499"/>
              </a:spcBef>
              <a:buClr>
                <a:srgbClr val="ffffff"/>
              </a:buClr>
              <a:buFont typeface="Verdana"/>
              <a:buChar char="•"/>
            </a:pPr>
            <a:endParaRPr b="0" i="1" lang="en-US" sz="2400" spc="-1" strike="noStrike">
              <a:solidFill>
                <a:srgbClr val="0f5494"/>
              </a:solidFill>
              <a:latin typeface="Verdana"/>
            </a:endParaRPr>
          </a:p>
        </p:txBody>
      </p:sp>
      <p:pic>
        <p:nvPicPr>
          <p:cNvPr id="172" name="Picture 2" descr="C:\Users\ejeslinkova\AppData\Local\Microsoft\Windows\Temporary Internet Files\Content.Outlook\MMI5RIDG\images.jpg"/>
          <p:cNvPicPr/>
          <p:nvPr/>
        </p:nvPicPr>
        <p:blipFill>
          <a:blip r:embed="rId1"/>
          <a:stretch/>
        </p:blipFill>
        <p:spPr>
          <a:xfrm>
            <a:off x="7302600" y="1441440"/>
            <a:ext cx="1606320" cy="1685880"/>
          </a:xfrm>
          <a:prstGeom prst="rect">
            <a:avLst/>
          </a:prstGeom>
          <a:ln>
            <a:noFill/>
          </a:ln>
        </p:spPr>
      </p:pic>
      <p:sp>
        <p:nvSpPr>
          <p:cNvPr id="173" name="TextShape 3"/>
          <p:cNvSpPr txBox="1"/>
          <p:nvPr/>
        </p:nvSpPr>
        <p:spPr>
          <a:xfrm>
            <a:off x="442440" y="2128320"/>
            <a:ext cx="8129880" cy="4086360"/>
          </a:xfrm>
          <a:prstGeom prst="rect">
            <a:avLst/>
          </a:prstGeom>
          <a:noFill/>
          <a:ln>
            <a:noFill/>
          </a:ln>
        </p:spPr>
        <p:txBody>
          <a:bodyPr>
            <a:normAutofit/>
          </a:bodyPr>
          <a:p>
            <a:pPr marL="342720" indent="-342720">
              <a:lnSpc>
                <a:spcPct val="80000"/>
              </a:lnSpc>
              <a:spcBef>
                <a:spcPts val="298"/>
              </a:spcBef>
              <a:buClr>
                <a:srgbClr val="ffffff"/>
              </a:buClr>
              <a:buFont typeface="Verdana"/>
              <a:buChar char="•"/>
            </a:pPr>
            <a:endParaRPr b="0" i="1" lang="en-US" sz="2400" spc="-1" strike="noStrike">
              <a:solidFill>
                <a:srgbClr val="0f5494"/>
              </a:solidFill>
              <a:latin typeface="Verdana"/>
            </a:endParaRPr>
          </a:p>
          <a:p>
            <a:pPr lvl="1" marL="742680" indent="-285480" algn="ctr">
              <a:lnSpc>
                <a:spcPct val="80000"/>
              </a:lnSpc>
              <a:spcBef>
                <a:spcPts val="400"/>
              </a:spcBef>
            </a:pPr>
            <a:r>
              <a:rPr b="1" lang="en-GB" sz="1600" spc="-1" strike="noStrike">
                <a:solidFill>
                  <a:srgbClr val="0d0d0d"/>
                </a:solidFill>
                <a:latin typeface="Verdana"/>
              </a:rPr>
              <a:t>MAIN ACTIVITIES IN 2017</a:t>
            </a:r>
            <a:endParaRPr b="1" lang="en-US" sz="1600" spc="-1" strike="noStrike">
              <a:solidFill>
                <a:srgbClr val="0f5494"/>
              </a:solidFill>
              <a:latin typeface="Verdana"/>
            </a:endParaRPr>
          </a:p>
          <a:p>
            <a:pPr lvl="1" marL="742680" indent="-285480" algn="ctr">
              <a:lnSpc>
                <a:spcPct val="80000"/>
              </a:lnSpc>
              <a:spcBef>
                <a:spcPts val="400"/>
              </a:spcBef>
            </a:pPr>
            <a:endParaRPr b="1" lang="en-US" sz="1600" spc="-1" strike="noStrike">
              <a:solidFill>
                <a:srgbClr val="0f5494"/>
              </a:solidFill>
              <a:latin typeface="Verdana"/>
            </a:endParaRPr>
          </a:p>
          <a:p>
            <a:pPr lvl="1" marL="742680" indent="-285480">
              <a:lnSpc>
                <a:spcPct val="80000"/>
              </a:lnSpc>
              <a:spcBef>
                <a:spcPts val="74"/>
              </a:spcBef>
              <a:buClr>
                <a:srgbClr val="0f6fc6"/>
              </a:buClr>
              <a:buFont typeface="Verdana"/>
              <a:buChar char="•"/>
            </a:pPr>
            <a:endParaRPr b="1" lang="en-US" sz="1600" spc="-1" strike="noStrike">
              <a:solidFill>
                <a:srgbClr val="0f5494"/>
              </a:solidFill>
              <a:latin typeface="Verdana"/>
            </a:endParaRPr>
          </a:p>
          <a:p>
            <a:pPr lvl="1" marL="742680" indent="-285480">
              <a:lnSpc>
                <a:spcPct val="80000"/>
              </a:lnSpc>
              <a:spcBef>
                <a:spcPts val="74"/>
              </a:spcBef>
              <a:buClr>
                <a:srgbClr val="0f6fc6"/>
              </a:buClr>
              <a:buFont typeface="Verdana"/>
              <a:buChar char="•"/>
            </a:pPr>
            <a:endParaRPr b="1" lang="en-US" sz="1600" spc="-1" strike="noStrike">
              <a:solidFill>
                <a:srgbClr val="0f5494"/>
              </a:solidFill>
              <a:latin typeface="Verdana"/>
            </a:endParaRPr>
          </a:p>
          <a:p>
            <a:pPr lvl="1" marL="742680" indent="-285480">
              <a:lnSpc>
                <a:spcPct val="80000"/>
              </a:lnSpc>
              <a:spcBef>
                <a:spcPts val="275"/>
              </a:spcBef>
            </a:pPr>
            <a:r>
              <a:rPr b="1" lang="en-GB" sz="1100" spc="-1" strike="noStrike" u="sng">
                <a:solidFill>
                  <a:srgbClr val="0d0d0d"/>
                </a:solidFill>
                <a:uFillTx/>
                <a:latin typeface="Verdana"/>
              </a:rPr>
              <a:t>Improved functioning of the service</a:t>
            </a:r>
            <a:endParaRPr b="1" lang="en-US" sz="1100" spc="-1" strike="noStrike">
              <a:solidFill>
                <a:srgbClr val="0f5494"/>
              </a:solidFill>
              <a:latin typeface="Verdana"/>
            </a:endParaRPr>
          </a:p>
          <a:p>
            <a:pPr lvl="1" marL="742680" indent="-285480">
              <a:lnSpc>
                <a:spcPct val="80000"/>
              </a:lnSpc>
              <a:spcBef>
                <a:spcPts val="275"/>
              </a:spcBef>
              <a:buClr>
                <a:srgbClr val="0f6fc6"/>
              </a:buClr>
              <a:buFont typeface="Verdana"/>
              <a:buChar char="•"/>
            </a:pPr>
            <a:endParaRPr b="1" lang="en-US" sz="1100" spc="-1" strike="noStrike">
              <a:solidFill>
                <a:srgbClr val="0f5494"/>
              </a:solidFill>
              <a:latin typeface="Verdana"/>
            </a:endParaRPr>
          </a:p>
          <a:p>
            <a:pPr lvl="1" marL="742680" indent="-285480">
              <a:lnSpc>
                <a:spcPct val="80000"/>
              </a:lnSpc>
              <a:spcBef>
                <a:spcPts val="275"/>
              </a:spcBef>
              <a:buClr>
                <a:srgbClr val="0f6fc6"/>
              </a:buClr>
              <a:buFont typeface="Verdana"/>
              <a:buChar char="•"/>
            </a:pPr>
            <a:r>
              <a:rPr b="0" lang="en-GB" sz="1100" spc="-1" strike="noStrike">
                <a:solidFill>
                  <a:srgbClr val="0d0d0d"/>
                </a:solidFill>
                <a:latin typeface="Verdana"/>
              </a:rPr>
              <a:t>Very high demand. More buses and mini buses to accommodate requests.</a:t>
            </a:r>
            <a:endParaRPr b="1" lang="en-US" sz="1100" spc="-1" strike="noStrike">
              <a:solidFill>
                <a:srgbClr val="0f5494"/>
              </a:solidFill>
              <a:latin typeface="Verdana"/>
            </a:endParaRPr>
          </a:p>
          <a:p>
            <a:pPr lvl="1" marL="742680" indent="-285480">
              <a:lnSpc>
                <a:spcPct val="80000"/>
              </a:lnSpc>
              <a:spcBef>
                <a:spcPts val="275"/>
              </a:spcBef>
              <a:buClr>
                <a:srgbClr val="0f6fc6"/>
              </a:buClr>
              <a:buFont typeface="Verdana"/>
              <a:buChar char="•"/>
            </a:pPr>
            <a:r>
              <a:rPr b="0" lang="en-GB" sz="1100" spc="-1" strike="noStrike">
                <a:solidFill>
                  <a:srgbClr val="0d0d0d"/>
                </a:solidFill>
                <a:latin typeface="Verdana"/>
              </a:rPr>
              <a:t>Use of new e-enrolment system –updated information + revision of bus routes</a:t>
            </a:r>
            <a:endParaRPr b="1" lang="en-US" sz="1100" spc="-1" strike="noStrike">
              <a:solidFill>
                <a:srgbClr val="0f5494"/>
              </a:solidFill>
              <a:latin typeface="Verdana"/>
            </a:endParaRPr>
          </a:p>
          <a:p>
            <a:pPr lvl="1" marL="742680" indent="-285480">
              <a:lnSpc>
                <a:spcPct val="80000"/>
              </a:lnSpc>
              <a:spcBef>
                <a:spcPts val="275"/>
              </a:spcBef>
              <a:buClr>
                <a:srgbClr val="0f6fc6"/>
              </a:buClr>
              <a:buFont typeface="Verdana"/>
              <a:buChar char="•"/>
            </a:pPr>
            <a:r>
              <a:rPr b="0" lang="en-GB" sz="1100" spc="-1" strike="noStrike">
                <a:solidFill>
                  <a:srgbClr val="0d0d0d"/>
                </a:solidFill>
                <a:latin typeface="Verdana"/>
              </a:rPr>
              <a:t>Shift towards adult supervisors for all afternoon departures on buses for MAT / P pupils (new recruitments, close monitoring, several information meetings on their role and obligations). </a:t>
            </a:r>
            <a:endParaRPr b="1" lang="en-US" sz="1100" spc="-1" strike="noStrike">
              <a:solidFill>
                <a:srgbClr val="0f5494"/>
              </a:solidFill>
              <a:latin typeface="Verdana"/>
            </a:endParaRPr>
          </a:p>
          <a:p>
            <a:pPr lvl="1" marL="742680" indent="-285480">
              <a:lnSpc>
                <a:spcPct val="80000"/>
              </a:lnSpc>
              <a:spcBef>
                <a:spcPts val="275"/>
              </a:spcBef>
              <a:buClr>
                <a:srgbClr val="0f6fc6"/>
              </a:buClr>
              <a:buFont typeface="Verdana"/>
              <a:buChar char="•"/>
            </a:pPr>
            <a:r>
              <a:rPr b="0" lang="en-GB" sz="1100" spc="-1" strike="noStrike">
                <a:solidFill>
                  <a:srgbClr val="0d0d0d"/>
                </a:solidFill>
                <a:latin typeface="Verdana"/>
              </a:rPr>
              <a:t>Recruitment of new assistant in Transport Office, following a public call. </a:t>
            </a:r>
            <a:endParaRPr b="1" lang="en-US" sz="1100" spc="-1" strike="noStrike">
              <a:solidFill>
                <a:srgbClr val="0f5494"/>
              </a:solidFill>
              <a:latin typeface="Verdana"/>
            </a:endParaRPr>
          </a:p>
          <a:p>
            <a:pPr lvl="1" marL="742680" indent="-285480">
              <a:lnSpc>
                <a:spcPct val="80000"/>
              </a:lnSpc>
              <a:spcBef>
                <a:spcPts val="275"/>
              </a:spcBef>
              <a:buClr>
                <a:srgbClr val="0f6fc6"/>
              </a:buClr>
              <a:buFont typeface="Verdana"/>
              <a:buChar char="•"/>
            </a:pPr>
            <a:r>
              <a:rPr b="0" lang="en-GB" sz="1100" spc="-1" strike="noStrike">
                <a:solidFill>
                  <a:srgbClr val="0d0d0d"/>
                </a:solidFill>
                <a:latin typeface="Verdana"/>
              </a:rPr>
              <a:t>Improved communication with parents (new IT systems in place). Flexibility for ad-hoc requests.</a:t>
            </a:r>
            <a:endParaRPr b="1" lang="en-US" sz="1100" spc="-1" strike="noStrike">
              <a:solidFill>
                <a:srgbClr val="0f5494"/>
              </a:solidFill>
              <a:latin typeface="Verdana"/>
            </a:endParaRPr>
          </a:p>
          <a:p>
            <a:pPr lvl="1" marL="742680" indent="-285480">
              <a:lnSpc>
                <a:spcPct val="80000"/>
              </a:lnSpc>
              <a:spcBef>
                <a:spcPts val="275"/>
              </a:spcBef>
              <a:buClr>
                <a:srgbClr val="0f6fc6"/>
              </a:buClr>
              <a:buFont typeface="Verdana"/>
              <a:buChar char="•"/>
            </a:pPr>
            <a:endParaRPr b="1" lang="en-US" sz="1100" spc="-1" strike="noStrike">
              <a:solidFill>
                <a:srgbClr val="0f5494"/>
              </a:solidFill>
              <a:latin typeface="Verdana"/>
            </a:endParaRPr>
          </a:p>
          <a:p>
            <a:pPr lvl="1" marL="742680" indent="-285480">
              <a:lnSpc>
                <a:spcPct val="80000"/>
              </a:lnSpc>
              <a:spcBef>
                <a:spcPts val="275"/>
              </a:spcBef>
            </a:pPr>
            <a:r>
              <a:rPr b="1" lang="en-GB" sz="1100" spc="-1" strike="noStrike" u="sng">
                <a:solidFill>
                  <a:srgbClr val="0d0d0d"/>
                </a:solidFill>
                <a:uFillTx/>
                <a:latin typeface="Verdana"/>
              </a:rPr>
              <a:t>Safety and Security</a:t>
            </a:r>
            <a:endParaRPr b="1" lang="en-US" sz="1100" spc="-1" strike="noStrike">
              <a:solidFill>
                <a:srgbClr val="0f5494"/>
              </a:solidFill>
              <a:latin typeface="Verdana"/>
            </a:endParaRPr>
          </a:p>
          <a:p>
            <a:pPr lvl="1" marL="742680" indent="-285480">
              <a:lnSpc>
                <a:spcPct val="80000"/>
              </a:lnSpc>
              <a:spcBef>
                <a:spcPts val="275"/>
              </a:spcBef>
            </a:pPr>
            <a:endParaRPr b="1" lang="en-US" sz="1100" spc="-1" strike="noStrike">
              <a:solidFill>
                <a:srgbClr val="0f5494"/>
              </a:solidFill>
              <a:latin typeface="Verdana"/>
            </a:endParaRPr>
          </a:p>
          <a:p>
            <a:pPr lvl="1" marL="742680" indent="-285480">
              <a:lnSpc>
                <a:spcPct val="80000"/>
              </a:lnSpc>
              <a:spcBef>
                <a:spcPts val="275"/>
              </a:spcBef>
              <a:buClr>
                <a:srgbClr val="0f6fc6"/>
              </a:buClr>
              <a:buFont typeface="Verdana"/>
              <a:buChar char="•"/>
            </a:pPr>
            <a:r>
              <a:rPr b="0" lang="en-GB" sz="1100" spc="-1" strike="noStrike">
                <a:solidFill>
                  <a:srgbClr val="0d0d0d"/>
                </a:solidFill>
                <a:latin typeface="Verdana"/>
              </a:rPr>
              <a:t>Renewal of contracts with all bus companies with new security provisions, system of penalties.</a:t>
            </a:r>
            <a:endParaRPr b="1" lang="en-US" sz="1100" spc="-1" strike="noStrike">
              <a:solidFill>
                <a:srgbClr val="0f5494"/>
              </a:solidFill>
              <a:latin typeface="Verdana"/>
            </a:endParaRPr>
          </a:p>
          <a:p>
            <a:pPr lvl="1" marL="742680" indent="-285480">
              <a:lnSpc>
                <a:spcPct val="80000"/>
              </a:lnSpc>
              <a:spcBef>
                <a:spcPts val="275"/>
              </a:spcBef>
              <a:buClr>
                <a:srgbClr val="0f6fc6"/>
              </a:buClr>
              <a:buFont typeface="Verdana"/>
              <a:buChar char="•"/>
            </a:pPr>
            <a:r>
              <a:rPr b="0" lang="en-GB" sz="1100" spc="-1" strike="noStrike">
                <a:solidFill>
                  <a:srgbClr val="0d0d0d"/>
                </a:solidFill>
                <a:latin typeface="Verdana"/>
              </a:rPr>
              <a:t>Introduction of geolocalisation system in all buses (real-time tracking: location, route, speed etc).</a:t>
            </a:r>
            <a:endParaRPr b="1" lang="en-US" sz="1100" spc="-1" strike="noStrike">
              <a:solidFill>
                <a:srgbClr val="0f5494"/>
              </a:solidFill>
              <a:latin typeface="Verdana"/>
            </a:endParaRPr>
          </a:p>
          <a:p>
            <a:pPr lvl="1" marL="742680" indent="-285480">
              <a:lnSpc>
                <a:spcPct val="80000"/>
              </a:lnSpc>
              <a:spcBef>
                <a:spcPts val="275"/>
              </a:spcBef>
              <a:buClr>
                <a:srgbClr val="0f6fc6"/>
              </a:buClr>
              <a:buFont typeface="Verdana"/>
              <a:buChar char="•"/>
            </a:pPr>
            <a:r>
              <a:rPr b="0" lang="en-GB" sz="1100" spc="-1" strike="noStrike">
                <a:solidFill>
                  <a:srgbClr val="0d0d0d"/>
                </a:solidFill>
                <a:latin typeface="Verdana"/>
              </a:rPr>
              <a:t>Certificates of good conduct of all bus drivers and supervisors. </a:t>
            </a:r>
            <a:endParaRPr b="1" lang="en-US" sz="1100" spc="-1" strike="noStrike">
              <a:solidFill>
                <a:srgbClr val="0f5494"/>
              </a:solidFill>
              <a:latin typeface="Verdana"/>
            </a:endParaRPr>
          </a:p>
          <a:p>
            <a:pPr lvl="1" marL="742680" indent="-285480">
              <a:lnSpc>
                <a:spcPct val="80000"/>
              </a:lnSpc>
              <a:spcBef>
                <a:spcPts val="275"/>
              </a:spcBef>
              <a:buClr>
                <a:srgbClr val="0f6fc6"/>
              </a:buClr>
              <a:buFont typeface="Verdana"/>
              <a:buChar char="•"/>
            </a:pPr>
            <a:r>
              <a:rPr b="0" lang="en-GB" sz="1100" spc="-1" strike="noStrike">
                <a:solidFill>
                  <a:srgbClr val="0d0d0d"/>
                </a:solidFill>
                <a:latin typeface="Verdana"/>
              </a:rPr>
              <a:t>Two security training sessions for bus drivers provided by APEEE security expert.</a:t>
            </a:r>
            <a:endParaRPr b="1" lang="en-US" sz="1100" spc="-1" strike="noStrike">
              <a:solidFill>
                <a:srgbClr val="0f5494"/>
              </a:solidFill>
              <a:latin typeface="Verdana"/>
            </a:endParaRPr>
          </a:p>
          <a:p>
            <a:pPr lvl="1" marL="742680" indent="-285480">
              <a:lnSpc>
                <a:spcPct val="80000"/>
              </a:lnSpc>
              <a:spcBef>
                <a:spcPts val="275"/>
              </a:spcBef>
              <a:buClr>
                <a:srgbClr val="0f6fc6"/>
              </a:buClr>
              <a:buFont typeface="Verdana"/>
              <a:buChar char="•"/>
            </a:pPr>
            <a:r>
              <a:rPr b="0" lang="en-GB" sz="1100" spc="-1" strike="noStrike">
                <a:solidFill>
                  <a:srgbClr val="0d0d0d"/>
                </a:solidFill>
                <a:latin typeface="Verdana"/>
              </a:rPr>
              <a:t>First aid training from Red Cross for supervisors / Training for trainers for APEEE staff.</a:t>
            </a:r>
            <a:endParaRPr b="1" lang="en-US" sz="1100" spc="-1" strike="noStrike">
              <a:solidFill>
                <a:srgbClr val="0f5494"/>
              </a:solidFill>
              <a:latin typeface="Verdana"/>
            </a:endParaRPr>
          </a:p>
          <a:p>
            <a:pPr lvl="1" marL="742680" indent="-285480">
              <a:lnSpc>
                <a:spcPct val="80000"/>
              </a:lnSpc>
              <a:spcBef>
                <a:spcPts val="275"/>
              </a:spcBef>
              <a:buClr>
                <a:srgbClr val="0f6fc6"/>
              </a:buClr>
              <a:buFont typeface="Verdana"/>
              <a:buChar char="•"/>
            </a:pPr>
            <a:r>
              <a:rPr b="0" lang="en-GB" sz="1100" spc="-1" strike="noStrike">
                <a:solidFill>
                  <a:srgbClr val="0d0d0d"/>
                </a:solidFill>
                <a:latin typeface="Verdana"/>
              </a:rPr>
              <a:t>Strict sanctions for omission of duties. </a:t>
            </a:r>
            <a:endParaRPr b="1" lang="en-US" sz="1100" spc="-1" strike="noStrike">
              <a:solidFill>
                <a:srgbClr val="0f5494"/>
              </a:solidFill>
              <a:latin typeface="Verdana"/>
            </a:endParaRPr>
          </a:p>
          <a:p>
            <a:pPr lvl="1" marL="742680" indent="-285480">
              <a:lnSpc>
                <a:spcPct val="80000"/>
              </a:lnSpc>
              <a:spcBef>
                <a:spcPts val="275"/>
              </a:spcBef>
              <a:buClr>
                <a:srgbClr val="0f6fc6"/>
              </a:buClr>
              <a:buFont typeface="Verdana"/>
              <a:buChar char="•"/>
            </a:pPr>
            <a:r>
              <a:rPr b="0" lang="en-GB" sz="1100" spc="-1" strike="noStrike">
                <a:solidFill>
                  <a:srgbClr val="0d0d0d"/>
                </a:solidFill>
                <a:latin typeface="Verdana"/>
              </a:rPr>
              <a:t>New internal rules and procedures for every incident. </a:t>
            </a:r>
            <a:endParaRPr b="1" lang="en-US" sz="1100" spc="-1" strike="noStrike">
              <a:solidFill>
                <a:srgbClr val="0f5494"/>
              </a:solidFill>
              <a:latin typeface="Verdana"/>
            </a:endParaRPr>
          </a:p>
          <a:p>
            <a:pPr marL="342720" indent="-342720">
              <a:lnSpc>
                <a:spcPct val="80000"/>
              </a:lnSpc>
              <a:spcBef>
                <a:spcPts val="550"/>
              </a:spcBef>
              <a:buClr>
                <a:srgbClr val="ffffff"/>
              </a:buClr>
              <a:buFont typeface="Verdana"/>
              <a:buChar char="•"/>
            </a:pPr>
            <a:endParaRPr b="0" i="1" lang="en-US" sz="1100" spc="-1" strike="noStrike">
              <a:solidFill>
                <a:srgbClr val="0f5494"/>
              </a:solidFill>
              <a:latin typeface="Verdana"/>
            </a:endParaRPr>
          </a:p>
          <a:p>
            <a:pPr marL="342720" indent="-342720">
              <a:lnSpc>
                <a:spcPct val="80000"/>
              </a:lnSpc>
              <a:spcBef>
                <a:spcPts val="550"/>
              </a:spcBef>
              <a:buClr>
                <a:srgbClr val="ffffff"/>
              </a:buClr>
              <a:buFont typeface="Verdana"/>
              <a:buChar char="•"/>
            </a:pPr>
            <a:endParaRPr b="0" i="1" lang="en-US" sz="1100" spc="-1" strike="noStrike">
              <a:solidFill>
                <a:srgbClr val="0f5494"/>
              </a:solidFill>
              <a:latin typeface="Verdana"/>
            </a:endParaRPr>
          </a:p>
          <a:p>
            <a:pPr marL="342720" indent="-342720">
              <a:lnSpc>
                <a:spcPct val="80000"/>
              </a:lnSpc>
              <a:spcBef>
                <a:spcPts val="550"/>
              </a:spcBef>
              <a:buClr>
                <a:srgbClr val="ffffff"/>
              </a:buClr>
              <a:buFont typeface="Verdana"/>
              <a:buChar char="•"/>
            </a:pPr>
            <a:endParaRPr b="0" i="1" lang="en-US" sz="1100" spc="-1" strike="noStrike">
              <a:solidFill>
                <a:srgbClr val="0f5494"/>
              </a:solidFill>
              <a:latin typeface="Verdana"/>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468360" y="1123920"/>
            <a:ext cx="8229600" cy="936720"/>
          </a:xfrm>
          <a:prstGeom prst="rect">
            <a:avLst/>
          </a:prstGeom>
          <a:noFill/>
          <a:ln>
            <a:noFill/>
          </a:ln>
        </p:spPr>
        <p:txBody>
          <a:bodyPr anchor="ctr"/>
          <a:p>
            <a:pPr marL="358560" indent="-358560" algn="ctr"/>
            <a:r>
              <a:rPr b="1" lang="en-US" sz="2400" spc="-1" strike="noStrike">
                <a:solidFill>
                  <a:srgbClr val="0f5494"/>
                </a:solidFill>
                <a:latin typeface="Verdana"/>
              </a:rPr>
              <a:t>TRANSPORT sector</a:t>
            </a:r>
            <a:br/>
            <a:r>
              <a:rPr b="1" lang="en-US" sz="2400" spc="-1" strike="noStrike">
                <a:solidFill>
                  <a:srgbClr val="0f5494"/>
                </a:solidFill>
                <a:latin typeface="Verdana"/>
              </a:rPr>
              <a:t>(Fani ZARIFOPOULOU)</a:t>
            </a:r>
            <a:endParaRPr b="1" lang="en-US" sz="2400" spc="-1" strike="noStrike">
              <a:solidFill>
                <a:srgbClr val="0f5494"/>
              </a:solidFill>
              <a:latin typeface="Verdana"/>
            </a:endParaRPr>
          </a:p>
        </p:txBody>
      </p:sp>
      <p:sp>
        <p:nvSpPr>
          <p:cNvPr id="175" name="TextShape 2"/>
          <p:cNvSpPr txBox="1"/>
          <p:nvPr/>
        </p:nvSpPr>
        <p:spPr>
          <a:xfrm>
            <a:off x="571680" y="2128320"/>
            <a:ext cx="7914960" cy="4529160"/>
          </a:xfrm>
          <a:prstGeom prst="rect">
            <a:avLst/>
          </a:prstGeom>
          <a:noFill/>
          <a:ln>
            <a:noFill/>
          </a:ln>
        </p:spPr>
        <p:txBody>
          <a:bodyPr>
            <a:normAutofit/>
          </a:bodyPr>
          <a:p>
            <a:pPr lvl="1" marL="742680" indent="-285480">
              <a:spcBef>
                <a:spcPts val="448"/>
              </a:spcBef>
              <a:buClr>
                <a:srgbClr val="009fba"/>
              </a:buClr>
              <a:buFont typeface="Verdana"/>
              <a:buChar char="•"/>
            </a:pPr>
            <a:endParaRPr b="1" lang="en-US" sz="2000" spc="-1" strike="noStrike">
              <a:solidFill>
                <a:srgbClr val="0f5494"/>
              </a:solidFill>
              <a:latin typeface="Verdana"/>
            </a:endParaRPr>
          </a:p>
          <a:p>
            <a:pPr marL="342720" indent="-342720">
              <a:spcBef>
                <a:spcPts val="499"/>
              </a:spcBef>
              <a:buClr>
                <a:srgbClr val="ffffff"/>
              </a:buClr>
              <a:buFont typeface="Verdana"/>
              <a:buChar char="•"/>
            </a:pPr>
            <a:endParaRPr b="0" i="1" lang="en-US" sz="2400" spc="-1" strike="noStrike">
              <a:solidFill>
                <a:srgbClr val="0f5494"/>
              </a:solidFill>
              <a:latin typeface="Verdana"/>
            </a:endParaRPr>
          </a:p>
        </p:txBody>
      </p:sp>
      <p:pic>
        <p:nvPicPr>
          <p:cNvPr id="176" name="Picture 2" descr="C:\Users\ejeslinkova\AppData\Local\Microsoft\Windows\Temporary Internet Files\Content.Outlook\MMI5RIDG\images.jpg"/>
          <p:cNvPicPr/>
          <p:nvPr/>
        </p:nvPicPr>
        <p:blipFill>
          <a:blip r:embed="rId1"/>
          <a:stretch/>
        </p:blipFill>
        <p:spPr>
          <a:xfrm>
            <a:off x="7302600" y="1441440"/>
            <a:ext cx="1606320" cy="1685880"/>
          </a:xfrm>
          <a:prstGeom prst="rect">
            <a:avLst/>
          </a:prstGeom>
          <a:ln>
            <a:noFill/>
          </a:ln>
        </p:spPr>
      </p:pic>
      <p:sp>
        <p:nvSpPr>
          <p:cNvPr id="177" name="TextShape 3"/>
          <p:cNvSpPr txBox="1"/>
          <p:nvPr/>
        </p:nvSpPr>
        <p:spPr>
          <a:xfrm>
            <a:off x="471600" y="2157120"/>
            <a:ext cx="8329680" cy="3863880"/>
          </a:xfrm>
          <a:prstGeom prst="rect">
            <a:avLst/>
          </a:prstGeom>
          <a:noFill/>
          <a:ln>
            <a:noFill/>
          </a:ln>
        </p:spPr>
        <p:txBody>
          <a:bodyPr>
            <a:normAutofit/>
          </a:bodyPr>
          <a:p>
            <a:pPr marL="342720" indent="-342720" algn="ctr">
              <a:lnSpc>
                <a:spcPct val="80000"/>
              </a:lnSpc>
              <a:spcBef>
                <a:spcPts val="224"/>
              </a:spcBef>
            </a:pPr>
            <a:endParaRPr b="0" i="1" lang="en-US" sz="2400" spc="-1" strike="noStrike">
              <a:solidFill>
                <a:srgbClr val="0f5494"/>
              </a:solidFill>
              <a:latin typeface="Verdana"/>
            </a:endParaRPr>
          </a:p>
          <a:p>
            <a:pPr marL="342720" indent="-342720" algn="ctr">
              <a:lnSpc>
                <a:spcPct val="80000"/>
              </a:lnSpc>
              <a:spcBef>
                <a:spcPts val="400"/>
              </a:spcBef>
            </a:pPr>
            <a:r>
              <a:rPr b="1" lang="en-GB" sz="1600" spc="-1" strike="noStrike">
                <a:solidFill>
                  <a:srgbClr val="0d0d0d"/>
                </a:solidFill>
                <a:latin typeface="Verdana"/>
              </a:rPr>
              <a:t>MAIN PRIORITIES FOR 2018</a:t>
            </a:r>
            <a:endParaRPr b="0" i="1" lang="en-US" sz="1600" spc="-1" strike="noStrike">
              <a:solidFill>
                <a:srgbClr val="0f5494"/>
              </a:solidFill>
              <a:latin typeface="Verdana"/>
            </a:endParaRPr>
          </a:p>
          <a:p>
            <a:pPr marL="342720" indent="-342720">
              <a:lnSpc>
                <a:spcPct val="80000"/>
              </a:lnSpc>
              <a:spcBef>
                <a:spcPts val="275"/>
              </a:spcBef>
              <a:buClr>
                <a:srgbClr val="0bd0d9"/>
              </a:buClr>
              <a:buFont typeface="Verdana"/>
              <a:buChar char="•"/>
            </a:pPr>
            <a:endParaRPr b="0" i="1" lang="en-US" sz="1600" spc="-1" strike="noStrike">
              <a:solidFill>
                <a:srgbClr val="0f5494"/>
              </a:solidFill>
              <a:latin typeface="Verdana"/>
            </a:endParaRPr>
          </a:p>
          <a:p>
            <a:pPr marL="342720" indent="-342720">
              <a:lnSpc>
                <a:spcPct val="80000"/>
              </a:lnSpc>
              <a:spcBef>
                <a:spcPts val="275"/>
              </a:spcBef>
              <a:buClr>
                <a:srgbClr val="0bd0d9"/>
              </a:buClr>
              <a:buFont typeface="Verdana"/>
              <a:buChar char="•"/>
            </a:pPr>
            <a:endParaRPr b="0" i="1" lang="en-US" sz="1600" spc="-1" strike="noStrike">
              <a:solidFill>
                <a:srgbClr val="0f5494"/>
              </a:solidFill>
              <a:latin typeface="Verdana"/>
            </a:endParaRPr>
          </a:p>
          <a:p>
            <a:pPr marL="342720" indent="-342720">
              <a:lnSpc>
                <a:spcPct val="80000"/>
              </a:lnSpc>
              <a:spcBef>
                <a:spcPts val="275"/>
              </a:spcBef>
            </a:pPr>
            <a:r>
              <a:rPr b="1" lang="en-GB" sz="1100" spc="-1" strike="noStrike" u="sng">
                <a:solidFill>
                  <a:srgbClr val="0d0d0d"/>
                </a:solidFill>
                <a:uFillTx/>
                <a:latin typeface="Verdana"/>
              </a:rPr>
              <a:t>Improve safety for our pupils</a:t>
            </a:r>
            <a:endParaRPr b="0" i="1" lang="en-US" sz="1100" spc="-1" strike="noStrike">
              <a:solidFill>
                <a:srgbClr val="0f5494"/>
              </a:solidFill>
              <a:latin typeface="Verdana"/>
            </a:endParaRPr>
          </a:p>
          <a:p>
            <a:pPr marL="342720" indent="-342720">
              <a:lnSpc>
                <a:spcPct val="80000"/>
              </a:lnSpc>
              <a:spcBef>
                <a:spcPts val="275"/>
              </a:spcBef>
            </a:pPr>
            <a:endParaRPr b="0" i="1" lang="en-US" sz="1100" spc="-1" strike="noStrike">
              <a:solidFill>
                <a:srgbClr val="0f5494"/>
              </a:solidFill>
              <a:latin typeface="Verdana"/>
            </a:endParaRPr>
          </a:p>
          <a:p>
            <a:pPr marL="342720" indent="-342720">
              <a:lnSpc>
                <a:spcPct val="80000"/>
              </a:lnSpc>
              <a:spcBef>
                <a:spcPts val="275"/>
              </a:spcBef>
              <a:buClr>
                <a:srgbClr val="0bd0d9"/>
              </a:buClr>
              <a:buFont typeface="Verdana"/>
              <a:buChar char="•"/>
            </a:pPr>
            <a:r>
              <a:rPr b="0" lang="en-GB" sz="1100" spc="-1" strike="noStrike">
                <a:solidFill>
                  <a:srgbClr val="0d0d0d"/>
                </a:solidFill>
                <a:latin typeface="Verdana"/>
              </a:rPr>
              <a:t>Introduction of a new IT system for real-time registration of the pupils’ presence of pupils on each bus (tablets operated by bus supervisors)</a:t>
            </a:r>
            <a:endParaRPr b="0" i="1" lang="en-US" sz="1100" spc="-1" strike="noStrike">
              <a:solidFill>
                <a:srgbClr val="0f5494"/>
              </a:solidFill>
              <a:latin typeface="Verdana"/>
            </a:endParaRPr>
          </a:p>
          <a:p>
            <a:pPr marL="342720" indent="-342720">
              <a:lnSpc>
                <a:spcPct val="80000"/>
              </a:lnSpc>
              <a:spcBef>
                <a:spcPts val="275"/>
              </a:spcBef>
              <a:buClr>
                <a:srgbClr val="0bd0d9"/>
              </a:buClr>
              <a:buFont typeface="Verdana"/>
              <a:buChar char="•"/>
            </a:pPr>
            <a:r>
              <a:rPr b="0" lang="en-GB" sz="1100" spc="-1" strike="noStrike">
                <a:solidFill>
                  <a:srgbClr val="0d0d0d"/>
                </a:solidFill>
                <a:latin typeface="Verdana"/>
              </a:rPr>
              <a:t>Extensive use of geotracking to follow online our buses.</a:t>
            </a:r>
            <a:endParaRPr b="0" i="1" lang="en-US" sz="1100" spc="-1" strike="noStrike">
              <a:solidFill>
                <a:srgbClr val="0f5494"/>
              </a:solidFill>
              <a:latin typeface="Verdana"/>
            </a:endParaRPr>
          </a:p>
          <a:p>
            <a:pPr marL="342720" indent="-342720">
              <a:lnSpc>
                <a:spcPct val="80000"/>
              </a:lnSpc>
              <a:spcBef>
                <a:spcPts val="275"/>
              </a:spcBef>
              <a:buClr>
                <a:srgbClr val="0bd0d9"/>
              </a:buClr>
              <a:buFont typeface="Verdana"/>
              <a:buChar char="•"/>
            </a:pPr>
            <a:r>
              <a:rPr b="0" lang="en-GB" sz="1100" spc="-1" strike="noStrike">
                <a:solidFill>
                  <a:srgbClr val="0d0d0d"/>
                </a:solidFill>
                <a:latin typeface="Verdana"/>
              </a:rPr>
              <a:t>Reinforce the role of bus supervisors. Ensure presence of adults to the largest possible extent. </a:t>
            </a:r>
            <a:endParaRPr b="0" i="1" lang="en-US" sz="1100" spc="-1" strike="noStrike">
              <a:solidFill>
                <a:srgbClr val="0f5494"/>
              </a:solidFill>
              <a:latin typeface="Verdana"/>
            </a:endParaRPr>
          </a:p>
          <a:p>
            <a:pPr marL="342720" indent="-342720">
              <a:lnSpc>
                <a:spcPct val="80000"/>
              </a:lnSpc>
              <a:spcBef>
                <a:spcPts val="275"/>
              </a:spcBef>
              <a:buClr>
                <a:srgbClr val="0bd0d9"/>
              </a:buClr>
              <a:buFont typeface="Verdana"/>
              <a:buChar char="•"/>
            </a:pPr>
            <a:r>
              <a:rPr b="0" lang="en-GB" sz="1100" spc="-1" strike="noStrike">
                <a:solidFill>
                  <a:srgbClr val="0d0d0d"/>
                </a:solidFill>
                <a:latin typeface="Verdana"/>
              </a:rPr>
              <a:t>Implementation of the provisions of new bus contracts (incl. point system of penalties), rules for supervisors. </a:t>
            </a:r>
            <a:endParaRPr b="0" i="1" lang="en-US" sz="1100" spc="-1" strike="noStrike">
              <a:solidFill>
                <a:srgbClr val="0f5494"/>
              </a:solidFill>
              <a:latin typeface="Verdana"/>
            </a:endParaRPr>
          </a:p>
          <a:p>
            <a:pPr marL="342720" indent="-342720">
              <a:lnSpc>
                <a:spcPct val="80000"/>
              </a:lnSpc>
              <a:spcBef>
                <a:spcPts val="275"/>
              </a:spcBef>
              <a:buClr>
                <a:srgbClr val="0bd0d9"/>
              </a:buClr>
              <a:buFont typeface="Verdana"/>
              <a:buChar char="•"/>
            </a:pPr>
            <a:r>
              <a:rPr b="0" lang="en-GB" sz="1100" spc="-1" strike="noStrike">
                <a:solidFill>
                  <a:srgbClr val="0d0d0d"/>
                </a:solidFill>
                <a:latin typeface="Verdana"/>
              </a:rPr>
              <a:t>Monitor performance. Increase accountability.</a:t>
            </a:r>
            <a:endParaRPr b="0" i="1" lang="en-US" sz="1100" spc="-1" strike="noStrike">
              <a:solidFill>
                <a:srgbClr val="0f5494"/>
              </a:solidFill>
              <a:latin typeface="Verdana"/>
            </a:endParaRPr>
          </a:p>
          <a:p>
            <a:pPr marL="342720" indent="-342720">
              <a:lnSpc>
                <a:spcPct val="80000"/>
              </a:lnSpc>
              <a:spcBef>
                <a:spcPts val="275"/>
              </a:spcBef>
              <a:buClr>
                <a:srgbClr val="0bd0d9"/>
              </a:buClr>
              <a:buFont typeface="Verdana"/>
              <a:buChar char="•"/>
            </a:pPr>
            <a:r>
              <a:rPr b="0" lang="en-GB" sz="1100" spc="-1" strike="noStrike">
                <a:solidFill>
                  <a:srgbClr val="0d0d0d"/>
                </a:solidFill>
                <a:latin typeface="Verdana"/>
              </a:rPr>
              <a:t>New security trainings (in collaboration with European Commission) – screening of external staff.</a:t>
            </a:r>
            <a:endParaRPr b="0" i="1" lang="en-US" sz="1100" spc="-1" strike="noStrike">
              <a:solidFill>
                <a:srgbClr val="0f5494"/>
              </a:solidFill>
              <a:latin typeface="Verdana"/>
            </a:endParaRPr>
          </a:p>
          <a:p>
            <a:pPr marL="342720" indent="-342720">
              <a:lnSpc>
                <a:spcPct val="80000"/>
              </a:lnSpc>
              <a:spcBef>
                <a:spcPts val="275"/>
              </a:spcBef>
              <a:buClr>
                <a:srgbClr val="0bd0d9"/>
              </a:buClr>
              <a:buFont typeface="Verdana"/>
              <a:buChar char="•"/>
            </a:pPr>
            <a:endParaRPr b="0" i="1" lang="en-US" sz="1100" spc="-1" strike="noStrike">
              <a:solidFill>
                <a:srgbClr val="0f5494"/>
              </a:solidFill>
              <a:latin typeface="Verdana"/>
            </a:endParaRPr>
          </a:p>
          <a:p>
            <a:pPr marL="342720" indent="-342720">
              <a:lnSpc>
                <a:spcPct val="80000"/>
              </a:lnSpc>
              <a:spcBef>
                <a:spcPts val="275"/>
              </a:spcBef>
            </a:pPr>
            <a:r>
              <a:rPr b="1" lang="en-GB" sz="1100" spc="-1" strike="noStrike" u="sng">
                <a:solidFill>
                  <a:srgbClr val="0d0d0d"/>
                </a:solidFill>
                <a:uFillTx/>
                <a:latin typeface="Verdana"/>
              </a:rPr>
              <a:t>Improve the day-to-day operation of the service</a:t>
            </a:r>
            <a:endParaRPr b="0" i="1" lang="en-US" sz="1100" spc="-1" strike="noStrike">
              <a:solidFill>
                <a:srgbClr val="0f5494"/>
              </a:solidFill>
              <a:latin typeface="Verdana"/>
            </a:endParaRPr>
          </a:p>
          <a:p>
            <a:pPr marL="342720" indent="-342720">
              <a:lnSpc>
                <a:spcPct val="80000"/>
              </a:lnSpc>
              <a:spcBef>
                <a:spcPts val="275"/>
              </a:spcBef>
              <a:buClr>
                <a:srgbClr val="0bd0d9"/>
              </a:buClr>
              <a:buFont typeface="Verdana"/>
              <a:buChar char="•"/>
            </a:pPr>
            <a:endParaRPr b="0" i="1" lang="en-US" sz="1100" spc="-1" strike="noStrike">
              <a:solidFill>
                <a:srgbClr val="0f5494"/>
              </a:solidFill>
              <a:latin typeface="Verdana"/>
            </a:endParaRPr>
          </a:p>
          <a:p>
            <a:pPr marL="342720" indent="-342720">
              <a:lnSpc>
                <a:spcPct val="80000"/>
              </a:lnSpc>
              <a:spcBef>
                <a:spcPts val="275"/>
              </a:spcBef>
              <a:buClr>
                <a:srgbClr val="0bd0d9"/>
              </a:buClr>
              <a:buFont typeface="Verdana"/>
              <a:buChar char="•"/>
            </a:pPr>
            <a:r>
              <a:rPr b="0" lang="en-GB" sz="1100" spc="-1" strike="noStrike">
                <a:solidFill>
                  <a:srgbClr val="0d0d0d"/>
                </a:solidFill>
                <a:latin typeface="Verdana"/>
              </a:rPr>
              <a:t>Comprehensive review of bus routes (avoid delays, minimise time spent on the bus).</a:t>
            </a:r>
            <a:endParaRPr b="0" i="1" lang="en-US" sz="1100" spc="-1" strike="noStrike">
              <a:solidFill>
                <a:srgbClr val="0f5494"/>
              </a:solidFill>
              <a:latin typeface="Verdana"/>
            </a:endParaRPr>
          </a:p>
          <a:p>
            <a:pPr marL="342720" indent="-342720">
              <a:lnSpc>
                <a:spcPct val="80000"/>
              </a:lnSpc>
              <a:spcBef>
                <a:spcPts val="275"/>
              </a:spcBef>
              <a:buClr>
                <a:srgbClr val="0bd0d9"/>
              </a:buClr>
              <a:buFont typeface="Verdana"/>
              <a:buChar char="•"/>
            </a:pPr>
            <a:r>
              <a:rPr b="0" lang="en-GB" sz="1100" spc="-1" strike="noStrike">
                <a:solidFill>
                  <a:srgbClr val="0d0d0d"/>
                </a:solidFill>
                <a:latin typeface="Verdana"/>
              </a:rPr>
              <a:t>Improve communication with parents: introduction of new online database for parents to submit complaints and report incidents, larger availability of our staff. </a:t>
            </a:r>
            <a:endParaRPr b="0" i="1" lang="en-US" sz="1100" spc="-1" strike="noStrike">
              <a:solidFill>
                <a:srgbClr val="0f5494"/>
              </a:solidFill>
              <a:latin typeface="Verdana"/>
            </a:endParaRPr>
          </a:p>
          <a:p>
            <a:pPr marL="342720" indent="-342720">
              <a:lnSpc>
                <a:spcPct val="80000"/>
              </a:lnSpc>
              <a:spcBef>
                <a:spcPts val="275"/>
              </a:spcBef>
              <a:buClr>
                <a:srgbClr val="0bd0d9"/>
              </a:buClr>
              <a:buFont typeface="Verdana"/>
              <a:buChar char="•"/>
            </a:pPr>
            <a:r>
              <a:rPr b="0" lang="en-GB" sz="1100" spc="-1" strike="noStrike">
                <a:solidFill>
                  <a:srgbClr val="0d0d0d"/>
                </a:solidFill>
                <a:latin typeface="Verdana"/>
              </a:rPr>
              <a:t>Improve Transport Section of APEEE Website (Q&amp;A, clear display of information).</a:t>
            </a:r>
            <a:endParaRPr b="0" i="1" lang="en-US" sz="1100" spc="-1" strike="noStrike">
              <a:solidFill>
                <a:srgbClr val="0f5494"/>
              </a:solidFill>
              <a:latin typeface="Verdana"/>
            </a:endParaRPr>
          </a:p>
          <a:p>
            <a:pPr marL="342720" indent="-342720">
              <a:lnSpc>
                <a:spcPct val="80000"/>
              </a:lnSpc>
              <a:spcBef>
                <a:spcPts val="275"/>
              </a:spcBef>
              <a:buClr>
                <a:srgbClr val="0bd0d9"/>
              </a:buClr>
              <a:buFont typeface="Verdana"/>
              <a:buChar char="•"/>
            </a:pPr>
            <a:r>
              <a:rPr b="0" lang="en-GB" sz="1100" spc="-1" strike="noStrike">
                <a:solidFill>
                  <a:srgbClr val="0d0d0d"/>
                </a:solidFill>
                <a:latin typeface="Verdana"/>
              </a:rPr>
              <a:t>Direct channel of communication with the other APEEEs in Brussels. </a:t>
            </a:r>
            <a:endParaRPr b="0" i="1" lang="en-US" sz="1100" spc="-1" strike="noStrike">
              <a:solidFill>
                <a:srgbClr val="0f5494"/>
              </a:solidFill>
              <a:latin typeface="Verdana"/>
            </a:endParaRPr>
          </a:p>
          <a:p>
            <a:pPr marL="342720" indent="-342720">
              <a:lnSpc>
                <a:spcPct val="80000"/>
              </a:lnSpc>
              <a:spcBef>
                <a:spcPts val="275"/>
              </a:spcBef>
              <a:buClr>
                <a:srgbClr val="0bd0d9"/>
              </a:buClr>
              <a:buFont typeface="Verdana"/>
              <a:buChar char="•"/>
            </a:pPr>
            <a:r>
              <a:rPr b="0" lang="en-GB" sz="1100" spc="-1" strike="noStrike">
                <a:solidFill>
                  <a:srgbClr val="0d0d0d"/>
                </a:solidFill>
                <a:latin typeface="Verdana"/>
              </a:rPr>
              <a:t>Increase user satisfaction and provide a reliable service for our school. </a:t>
            </a:r>
            <a:endParaRPr b="0" i="1" lang="en-US" sz="1100" spc="-1" strike="noStrike">
              <a:solidFill>
                <a:srgbClr val="0f5494"/>
              </a:solidFill>
              <a:latin typeface="Verdana"/>
            </a:endParaRPr>
          </a:p>
          <a:p>
            <a:pPr marL="342720" indent="-342720">
              <a:lnSpc>
                <a:spcPct val="80000"/>
              </a:lnSpc>
              <a:spcBef>
                <a:spcPts val="224"/>
              </a:spcBef>
              <a:buClr>
                <a:srgbClr val="ffffff"/>
              </a:buClr>
              <a:buFont typeface="Verdana"/>
              <a:buChar char="•"/>
            </a:pPr>
            <a:endParaRPr b="0" i="1" lang="en-US" sz="1100" spc="-1" strike="noStrike">
              <a:solidFill>
                <a:srgbClr val="0f5494"/>
              </a:solidFill>
              <a:latin typeface="Verdana"/>
            </a:endParaRPr>
          </a:p>
          <a:p>
            <a:pPr marL="342720" indent="-342720">
              <a:lnSpc>
                <a:spcPct val="80000"/>
              </a:lnSpc>
              <a:spcBef>
                <a:spcPts val="224"/>
              </a:spcBef>
              <a:buClr>
                <a:srgbClr val="ffffff"/>
              </a:buClr>
              <a:buFont typeface="Verdana"/>
              <a:buChar char="•"/>
            </a:pPr>
            <a:endParaRPr b="0" i="1" lang="en-US" sz="1100" spc="-1" strike="noStrike">
              <a:solidFill>
                <a:srgbClr val="0f5494"/>
              </a:solidFill>
              <a:latin typeface="Verdana"/>
            </a:endParaRPr>
          </a:p>
          <a:p>
            <a:pPr marL="342720" indent="-342720">
              <a:lnSpc>
                <a:spcPct val="80000"/>
              </a:lnSpc>
              <a:spcBef>
                <a:spcPts val="224"/>
              </a:spcBef>
              <a:buClr>
                <a:srgbClr val="ffffff"/>
              </a:buClr>
              <a:buFont typeface="Verdana"/>
              <a:buChar char="•"/>
            </a:pPr>
            <a:endParaRPr b="0" i="1" lang="en-US" sz="1100" spc="-1" strike="noStrike">
              <a:solidFill>
                <a:srgbClr val="0f5494"/>
              </a:solidFill>
              <a:latin typeface="Verdana"/>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468360" y="914040"/>
            <a:ext cx="8229600" cy="957240"/>
          </a:xfrm>
          <a:prstGeom prst="rect">
            <a:avLst/>
          </a:prstGeom>
          <a:noFill/>
          <a:ln>
            <a:noFill/>
          </a:ln>
        </p:spPr>
        <p:txBody>
          <a:bodyPr anchor="ctr"/>
          <a:p>
            <a:pPr marL="358560" indent="-358560" algn="ctr"/>
            <a:r>
              <a:rPr b="1" lang="en-US" sz="2400" spc="-1" strike="noStrike">
                <a:solidFill>
                  <a:srgbClr val="0f5494"/>
                </a:solidFill>
                <a:latin typeface="Verdana"/>
              </a:rPr>
              <a:t>EXTRA-CURRICULAR sector</a:t>
            </a:r>
            <a:br/>
            <a:r>
              <a:rPr b="1" lang="en-US" sz="2400" spc="-1" strike="noStrike">
                <a:solidFill>
                  <a:srgbClr val="0f5494"/>
                </a:solidFill>
                <a:latin typeface="Verdana"/>
              </a:rPr>
              <a:t>(Rosita LAKE)</a:t>
            </a:r>
            <a:endParaRPr b="1" lang="en-US" sz="2400" spc="-1" strike="noStrike">
              <a:solidFill>
                <a:srgbClr val="0f5494"/>
              </a:solidFill>
              <a:latin typeface="Verdana"/>
            </a:endParaRPr>
          </a:p>
        </p:txBody>
      </p:sp>
      <p:sp>
        <p:nvSpPr>
          <p:cNvPr id="179" name="TextShape 2"/>
          <p:cNvSpPr txBox="1"/>
          <p:nvPr/>
        </p:nvSpPr>
        <p:spPr>
          <a:xfrm>
            <a:off x="557280" y="1885680"/>
            <a:ext cx="7929360" cy="4771800"/>
          </a:xfrm>
          <a:prstGeom prst="rect">
            <a:avLst/>
          </a:prstGeom>
          <a:noFill/>
          <a:ln>
            <a:noFill/>
          </a:ln>
        </p:spPr>
        <p:txBody>
          <a:bodyPr>
            <a:normAutofit/>
          </a:bodyPr>
          <a:p>
            <a:pPr marL="342720" indent="-342720">
              <a:spcBef>
                <a:spcPts val="349"/>
              </a:spcBef>
              <a:buClr>
                <a:srgbClr val="ffffff"/>
              </a:buClr>
              <a:buFont typeface="Verdana"/>
              <a:buChar char="•"/>
            </a:pPr>
            <a:r>
              <a:rPr b="1" lang="en-GB" sz="1400" spc="-1" strike="noStrike">
                <a:solidFill>
                  <a:srgbClr val="404040"/>
                </a:solidFill>
                <a:latin typeface="Verdana"/>
              </a:rPr>
              <a:t>Data/Statistics:</a:t>
            </a:r>
            <a:endParaRPr b="0" i="1" lang="en-US" sz="1400" spc="-1" strike="noStrike">
              <a:solidFill>
                <a:srgbClr val="0f5494"/>
              </a:solidFill>
              <a:latin typeface="Verdana"/>
            </a:endParaRPr>
          </a:p>
          <a:p>
            <a:pPr marL="342720" indent="-342720">
              <a:spcBef>
                <a:spcPts val="349"/>
              </a:spcBef>
              <a:buClr>
                <a:srgbClr val="ffffff"/>
              </a:buClr>
              <a:buFont typeface="Verdana"/>
              <a:buChar char="•"/>
            </a:pPr>
            <a:r>
              <a:rPr b="0" lang="en-GB" sz="1400" spc="-1" strike="noStrike">
                <a:solidFill>
                  <a:srgbClr val="404040"/>
                </a:solidFill>
                <a:latin typeface="Verdana"/>
              </a:rPr>
              <a:t> </a:t>
            </a:r>
            <a:r>
              <a:rPr b="0" lang="en-GB" sz="1400" spc="-1" strike="noStrike">
                <a:solidFill>
                  <a:srgbClr val="404040"/>
                </a:solidFill>
                <a:latin typeface="Verdana"/>
              </a:rPr>
              <a:t>200 collective activities</a:t>
            </a:r>
            <a:endParaRPr b="0" i="1" lang="en-US" sz="1400" spc="-1" strike="noStrike">
              <a:solidFill>
                <a:srgbClr val="0f5494"/>
              </a:solidFill>
              <a:latin typeface="Verdana"/>
            </a:endParaRPr>
          </a:p>
          <a:p>
            <a:pPr marL="342720" indent="-342720">
              <a:spcBef>
                <a:spcPts val="349"/>
              </a:spcBef>
              <a:buClr>
                <a:srgbClr val="ffffff"/>
              </a:buClr>
              <a:buFont typeface="Verdana"/>
              <a:buChar char="•"/>
            </a:pPr>
            <a:r>
              <a:rPr b="0" lang="en-GB" sz="1400" spc="-1" strike="noStrike">
                <a:solidFill>
                  <a:srgbClr val="404040"/>
                </a:solidFill>
                <a:latin typeface="Verdana"/>
              </a:rPr>
              <a:t> </a:t>
            </a:r>
            <a:r>
              <a:rPr b="0" lang="en-GB" sz="1400" spc="-1" strike="noStrike">
                <a:solidFill>
                  <a:srgbClr val="404040"/>
                </a:solidFill>
                <a:latin typeface="Verdana"/>
              </a:rPr>
              <a:t>53 individual music classes</a:t>
            </a:r>
            <a:endParaRPr b="0" i="1" lang="en-US" sz="1400" spc="-1" strike="noStrike">
              <a:solidFill>
                <a:srgbClr val="0f5494"/>
              </a:solidFill>
              <a:latin typeface="Verdana"/>
            </a:endParaRPr>
          </a:p>
          <a:p>
            <a:pPr marL="342720" indent="-342720">
              <a:spcBef>
                <a:spcPts val="349"/>
              </a:spcBef>
              <a:buClr>
                <a:srgbClr val="ffffff"/>
              </a:buClr>
              <a:buFont typeface="Verdana"/>
              <a:buChar char="•"/>
            </a:pPr>
            <a:r>
              <a:rPr b="0" lang="en-GB" sz="1400" spc="-1" strike="noStrike">
                <a:solidFill>
                  <a:srgbClr val="404040"/>
                </a:solidFill>
                <a:latin typeface="Verdana"/>
              </a:rPr>
              <a:t> </a:t>
            </a:r>
            <a:r>
              <a:rPr b="0" lang="en-GB" sz="1400" spc="-1" strike="noStrike">
                <a:solidFill>
                  <a:srgbClr val="404040"/>
                </a:solidFill>
                <a:latin typeface="Verdana"/>
              </a:rPr>
              <a:t>1135 </a:t>
            </a:r>
            <a:r>
              <a:rPr b="0" lang="en-GB" sz="1400" spc="-1" strike="noStrike">
                <a:solidFill>
                  <a:srgbClr val="262626"/>
                </a:solidFill>
                <a:latin typeface="Verdana"/>
              </a:rPr>
              <a:t>pupils</a:t>
            </a:r>
            <a:r>
              <a:rPr b="0" lang="en-GB" sz="1400" spc="-1" strike="noStrike">
                <a:solidFill>
                  <a:srgbClr val="404040"/>
                </a:solidFill>
                <a:latin typeface="Verdana"/>
              </a:rPr>
              <a:t> enrolled  </a:t>
            </a:r>
            <a:endParaRPr b="0" i="1" lang="en-US" sz="1400" spc="-1" strike="noStrike">
              <a:solidFill>
                <a:srgbClr val="0f5494"/>
              </a:solidFill>
              <a:latin typeface="Verdana"/>
            </a:endParaRPr>
          </a:p>
          <a:p>
            <a:pPr marL="342720" indent="-342720">
              <a:spcBef>
                <a:spcPts val="349"/>
              </a:spcBef>
              <a:buClr>
                <a:srgbClr val="ffffff"/>
              </a:buClr>
              <a:buFont typeface="Verdana"/>
              <a:buChar char="•"/>
            </a:pPr>
            <a:r>
              <a:rPr b="0" lang="en-GB" sz="1400" spc="-1" strike="noStrike">
                <a:solidFill>
                  <a:srgbClr val="404040"/>
                </a:solidFill>
                <a:latin typeface="Verdana"/>
              </a:rPr>
              <a:t> </a:t>
            </a:r>
            <a:r>
              <a:rPr b="0" lang="en-GB" sz="1400" spc="-1" strike="noStrike">
                <a:solidFill>
                  <a:srgbClr val="404040"/>
                </a:solidFill>
                <a:latin typeface="Verdana"/>
              </a:rPr>
              <a:t>3252 Attendances - </a:t>
            </a:r>
            <a:r>
              <a:rPr b="0" lang="en-GB" sz="1400" spc="-1" strike="noStrike">
                <a:solidFill>
                  <a:srgbClr val="428fff"/>
                </a:solidFill>
                <a:latin typeface="Verdana"/>
              </a:rPr>
              <a:t>N 583 - </a:t>
            </a:r>
            <a:r>
              <a:rPr b="0" lang="en-GB" sz="1400" spc="-1" strike="noStrike">
                <a:solidFill>
                  <a:srgbClr val="000000"/>
                </a:solidFill>
                <a:latin typeface="Verdana"/>
              </a:rPr>
              <a:t>P 2231- </a:t>
            </a:r>
            <a:r>
              <a:rPr b="0" lang="en-GB" sz="1400" spc="-1" strike="noStrike">
                <a:solidFill>
                  <a:srgbClr val="ff832d"/>
                </a:solidFill>
                <a:latin typeface="Verdana"/>
              </a:rPr>
              <a:t>S 438 </a:t>
            </a:r>
            <a:endParaRPr b="0" i="1" lang="en-US" sz="1400" spc="-1" strike="noStrike">
              <a:solidFill>
                <a:srgbClr val="0f5494"/>
              </a:solidFill>
              <a:latin typeface="Verdana"/>
            </a:endParaRPr>
          </a:p>
          <a:p>
            <a:pPr marL="342720" indent="-342720">
              <a:spcBef>
                <a:spcPts val="349"/>
              </a:spcBef>
              <a:buClr>
                <a:srgbClr val="ffffff"/>
              </a:buClr>
              <a:buFont typeface="Verdana"/>
              <a:buChar char="•"/>
            </a:pPr>
            <a:endParaRPr b="0" i="1" lang="en-US" sz="1400" spc="-1" strike="noStrike">
              <a:solidFill>
                <a:srgbClr val="0f5494"/>
              </a:solidFill>
              <a:latin typeface="Verdana"/>
            </a:endParaRPr>
          </a:p>
          <a:p>
            <a:pPr marL="342720" indent="-342720"/>
            <a:r>
              <a:rPr b="1" lang="en-GB" sz="1400" spc="-1" strike="noStrike">
                <a:solidFill>
                  <a:srgbClr val="404040"/>
                </a:solidFill>
                <a:latin typeface="Verdana"/>
              </a:rPr>
              <a:t>      </a:t>
            </a:r>
            <a:r>
              <a:rPr b="1" lang="en-GB" sz="1400" spc="-1" strike="noStrike">
                <a:solidFill>
                  <a:srgbClr val="404040"/>
                </a:solidFill>
                <a:latin typeface="Verdana"/>
              </a:rPr>
              <a:t>Prices: </a:t>
            </a:r>
            <a:endParaRPr b="0" i="1" lang="en-US" sz="1400" spc="-1" strike="noStrike">
              <a:solidFill>
                <a:srgbClr val="0f5494"/>
              </a:solidFill>
              <a:latin typeface="Verdana"/>
            </a:endParaRPr>
          </a:p>
          <a:p>
            <a:pPr marL="342720" indent="-342720"/>
            <a:r>
              <a:rPr b="0" lang="en-GB" sz="1400" spc="-1" strike="noStrike">
                <a:solidFill>
                  <a:srgbClr val="404040"/>
                </a:solidFill>
                <a:latin typeface="Verdana"/>
              </a:rPr>
              <a:t>	</a:t>
            </a:r>
            <a:r>
              <a:rPr b="0" lang="en-GB" sz="1400" spc="-1" strike="noStrike">
                <a:solidFill>
                  <a:srgbClr val="404040"/>
                </a:solidFill>
                <a:latin typeface="Verdana"/>
              </a:rPr>
              <a:t>No price increase in 2016- 2017.</a:t>
            </a:r>
            <a:endParaRPr b="0" i="1" lang="en-US" sz="1400" spc="-1" strike="noStrike">
              <a:solidFill>
                <a:srgbClr val="0f5494"/>
              </a:solidFill>
              <a:latin typeface="Verdana"/>
            </a:endParaRPr>
          </a:p>
          <a:p>
            <a:pPr marL="342720" indent="-342720"/>
            <a:r>
              <a:rPr b="0" lang="en-GB" sz="1400" spc="-1" strike="noStrike">
                <a:solidFill>
                  <a:srgbClr val="404040"/>
                </a:solidFill>
                <a:latin typeface="Verdana"/>
              </a:rPr>
              <a:t>	</a:t>
            </a:r>
            <a:r>
              <a:rPr b="0" lang="en-GB" sz="1400" spc="-1" strike="noStrike">
                <a:solidFill>
                  <a:srgbClr val="404040"/>
                </a:solidFill>
                <a:latin typeface="Verdana"/>
              </a:rPr>
              <a:t>Decision taken to increase, when needed, the hourly rate of instructors to attract more qualified instructors.</a:t>
            </a:r>
            <a:endParaRPr b="0" i="1" lang="en-US" sz="1400" spc="-1" strike="noStrike">
              <a:solidFill>
                <a:srgbClr val="0f5494"/>
              </a:solidFill>
              <a:latin typeface="Verdana"/>
            </a:endParaRPr>
          </a:p>
          <a:p>
            <a:pPr marL="342720" indent="-342720"/>
            <a:endParaRPr b="0" i="1" lang="en-US" sz="1400" spc="-1" strike="noStrike">
              <a:solidFill>
                <a:srgbClr val="0f5494"/>
              </a:solidFill>
              <a:latin typeface="Verdana"/>
            </a:endParaRPr>
          </a:p>
        </p:txBody>
      </p:sp>
      <p:pic>
        <p:nvPicPr>
          <p:cNvPr id="180" name="Picture 6" descr=""/>
          <p:cNvPicPr/>
          <p:nvPr/>
        </p:nvPicPr>
        <p:blipFill>
          <a:blip r:embed="rId1"/>
          <a:stretch/>
        </p:blipFill>
        <p:spPr>
          <a:xfrm>
            <a:off x="4800600" y="2073240"/>
            <a:ext cx="4057560" cy="1555920"/>
          </a:xfrm>
          <a:prstGeom prst="rect">
            <a:avLst/>
          </a:prstGeom>
          <a:ln>
            <a:noFill/>
          </a:ln>
        </p:spPr>
      </p:pic>
      <p:pic>
        <p:nvPicPr>
          <p:cNvPr id="181" name="Picture 4" descr=""/>
          <p:cNvPicPr/>
          <p:nvPr/>
        </p:nvPicPr>
        <p:blipFill>
          <a:blip r:embed="rId2"/>
          <a:stretch/>
        </p:blipFill>
        <p:spPr>
          <a:xfrm>
            <a:off x="614520" y="4317840"/>
            <a:ext cx="4871880" cy="2354400"/>
          </a:xfrm>
          <a:prstGeom prst="rect">
            <a:avLst/>
          </a:prstGeom>
          <a:ln>
            <a:noFill/>
          </a:ln>
        </p:spPr>
      </p:pic>
      <p:pic>
        <p:nvPicPr>
          <p:cNvPr id="182" name="Picture 5" descr=""/>
          <p:cNvPicPr/>
          <p:nvPr/>
        </p:nvPicPr>
        <p:blipFill>
          <a:blip r:embed="rId3"/>
          <a:stretch/>
        </p:blipFill>
        <p:spPr>
          <a:xfrm>
            <a:off x="5889600" y="4286160"/>
            <a:ext cx="2827440" cy="2014560"/>
          </a:xfrm>
          <a:prstGeom prst="rect">
            <a:avLst/>
          </a:prstGeom>
          <a:ln>
            <a:noFill/>
          </a:ln>
        </p:spPr>
      </p:pic>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468360" y="914040"/>
            <a:ext cx="8229600" cy="957240"/>
          </a:xfrm>
          <a:prstGeom prst="rect">
            <a:avLst/>
          </a:prstGeom>
          <a:noFill/>
          <a:ln>
            <a:noFill/>
          </a:ln>
        </p:spPr>
        <p:txBody>
          <a:bodyPr anchor="ctr"/>
          <a:p>
            <a:pPr marL="358560" indent="-358560" algn="ctr"/>
            <a:r>
              <a:rPr b="1" lang="en-US" sz="2400" spc="-1" strike="noStrike">
                <a:solidFill>
                  <a:srgbClr val="0f5494"/>
                </a:solidFill>
                <a:latin typeface="Verdana"/>
              </a:rPr>
              <a:t>EXTRA-CURRICULAR sector</a:t>
            </a:r>
            <a:br/>
            <a:r>
              <a:rPr b="1" lang="en-US" sz="2400" spc="-1" strike="noStrike">
                <a:solidFill>
                  <a:srgbClr val="0f5494"/>
                </a:solidFill>
                <a:latin typeface="Verdana"/>
              </a:rPr>
              <a:t>(Rosita LAKE)</a:t>
            </a:r>
            <a:endParaRPr b="1" lang="en-US" sz="2400" spc="-1" strike="noStrike">
              <a:solidFill>
                <a:srgbClr val="0f5494"/>
              </a:solidFill>
              <a:latin typeface="Verdana"/>
            </a:endParaRPr>
          </a:p>
        </p:txBody>
      </p:sp>
      <p:sp>
        <p:nvSpPr>
          <p:cNvPr id="184" name="CustomShape 2"/>
          <p:cNvSpPr/>
          <p:nvPr/>
        </p:nvSpPr>
        <p:spPr>
          <a:xfrm>
            <a:off x="257040" y="3672000"/>
            <a:ext cx="6600960" cy="3077640"/>
          </a:xfrm>
          <a:prstGeom prst="rect">
            <a:avLst/>
          </a:prstGeom>
          <a:noFill/>
          <a:ln>
            <a:noFill/>
          </a:ln>
        </p:spPr>
        <p:style>
          <a:lnRef idx="0"/>
          <a:fillRef idx="0"/>
          <a:effectRef idx="0"/>
          <a:fontRef idx="minor"/>
        </p:style>
        <p:txBody>
          <a:bodyPr lIns="90000" rIns="90000" tIns="46800" bIns="46800"/>
          <a:p>
            <a:pPr algn="ctr"/>
            <a:endParaRPr b="1" lang="en-US" sz="7600" spc="-1" strike="noStrike">
              <a:solidFill>
                <a:srgbClr val="ffd624"/>
              </a:solidFill>
              <a:latin typeface="Verdana"/>
            </a:endParaRPr>
          </a:p>
          <a:p>
            <a:pPr algn="ctr"/>
            <a:r>
              <a:rPr b="1" lang="en-GB" sz="1400" spc="-1" strike="noStrike" u="sng">
                <a:solidFill>
                  <a:srgbClr val="404040"/>
                </a:solidFill>
                <a:uFillTx/>
                <a:latin typeface="Verdana"/>
              </a:rPr>
              <a:t>Priorities for 2018</a:t>
            </a:r>
            <a:endParaRPr b="1" lang="en-US" sz="1400" spc="-1" strike="noStrike">
              <a:solidFill>
                <a:srgbClr val="ffd624"/>
              </a:solidFill>
              <a:latin typeface="Verdana"/>
            </a:endParaRPr>
          </a:p>
          <a:p>
            <a:pPr/>
            <a:endParaRPr b="1" lang="en-US" sz="1400" spc="-1" strike="noStrike">
              <a:solidFill>
                <a:srgbClr val="ffd624"/>
              </a:solidFill>
              <a:latin typeface="Verdana"/>
            </a:endParaRPr>
          </a:p>
          <a:p>
            <a:pPr/>
            <a:r>
              <a:rPr b="1" lang="en-GB" sz="1400" spc="-1" strike="noStrike">
                <a:solidFill>
                  <a:srgbClr val="404040"/>
                </a:solidFill>
                <a:latin typeface="Verdana"/>
              </a:rPr>
              <a:t>Ensure the day-to-day operation of the service:</a:t>
            </a:r>
            <a:endParaRPr b="1" lang="en-US" sz="1400" spc="-1" strike="noStrike">
              <a:solidFill>
                <a:srgbClr val="ffd624"/>
              </a:solidFill>
              <a:latin typeface="Verdana"/>
            </a:endParaRPr>
          </a:p>
          <a:p>
            <a:pPr>
              <a:buClr>
                <a:srgbClr val="404040"/>
              </a:buClr>
              <a:buFont typeface="Arial"/>
              <a:buChar char="•"/>
            </a:pPr>
            <a:r>
              <a:rPr b="1" lang="en-GB" sz="1400" spc="-1" strike="noStrike">
                <a:solidFill>
                  <a:srgbClr val="404040"/>
                </a:solidFill>
                <a:latin typeface="Verdana"/>
              </a:rPr>
              <a:t>Improve communication with parents and customer service. </a:t>
            </a:r>
            <a:endParaRPr b="1" lang="en-US" sz="1400" spc="-1" strike="noStrike">
              <a:solidFill>
                <a:srgbClr val="ffd624"/>
              </a:solidFill>
              <a:latin typeface="Verdana"/>
            </a:endParaRPr>
          </a:p>
          <a:p>
            <a:pPr>
              <a:buClr>
                <a:srgbClr val="404040"/>
              </a:buClr>
              <a:buFont typeface="Arial"/>
              <a:buChar char="•"/>
            </a:pPr>
            <a:r>
              <a:rPr b="1" lang="en-GB" sz="1400" spc="-1" strike="noStrike">
                <a:solidFill>
                  <a:srgbClr val="404040"/>
                </a:solidFill>
                <a:latin typeface="Verdana"/>
              </a:rPr>
              <a:t>Continue improving customer service with an enhanced follow-up of complaints</a:t>
            </a:r>
            <a:endParaRPr b="1" lang="en-US" sz="1400" spc="-1" strike="noStrike">
              <a:solidFill>
                <a:srgbClr val="ffd624"/>
              </a:solidFill>
              <a:latin typeface="Verdana"/>
            </a:endParaRPr>
          </a:p>
          <a:p>
            <a:pPr>
              <a:buClr>
                <a:srgbClr val="404040"/>
              </a:buClr>
              <a:buFont typeface="Arial"/>
              <a:buChar char="•"/>
            </a:pPr>
            <a:r>
              <a:rPr b="1" lang="en-GB" sz="1400" spc="-1" strike="noStrike">
                <a:solidFill>
                  <a:srgbClr val="404040"/>
                </a:solidFill>
                <a:latin typeface="Verdana"/>
              </a:rPr>
              <a:t>Keeping your children safe and happy </a:t>
            </a:r>
            <a:endParaRPr b="1" lang="en-US" sz="1400" spc="-1" strike="noStrike">
              <a:solidFill>
                <a:srgbClr val="ffd624"/>
              </a:solidFill>
              <a:latin typeface="Verdana"/>
            </a:endParaRPr>
          </a:p>
          <a:p>
            <a:pPr/>
            <a:endParaRPr b="1" lang="en-US" sz="1400" spc="-1" strike="noStrike">
              <a:solidFill>
                <a:srgbClr val="ffd624"/>
              </a:solidFill>
              <a:latin typeface="Verdana"/>
            </a:endParaRPr>
          </a:p>
          <a:p>
            <a:pPr/>
            <a:r>
              <a:rPr b="1" lang="en-GB" sz="1400" spc="-1" strike="noStrike">
                <a:solidFill>
                  <a:srgbClr val="404040"/>
                </a:solidFill>
                <a:latin typeface="Verdana"/>
              </a:rPr>
              <a:t>Programme review</a:t>
            </a:r>
            <a:endParaRPr b="1" lang="en-US" sz="1400" spc="-1" strike="noStrike">
              <a:solidFill>
                <a:srgbClr val="ffd624"/>
              </a:solidFill>
              <a:latin typeface="Verdana"/>
            </a:endParaRPr>
          </a:p>
          <a:p>
            <a:pPr>
              <a:buClr>
                <a:srgbClr val="404040"/>
              </a:buClr>
              <a:buFont typeface="Arial"/>
              <a:buChar char="•"/>
            </a:pPr>
            <a:r>
              <a:rPr b="1" lang="en-GB" sz="1400" spc="-1" strike="noStrike">
                <a:solidFill>
                  <a:srgbClr val="404040"/>
                </a:solidFill>
                <a:latin typeface="Verdana"/>
              </a:rPr>
              <a:t>Continue  making a shift in offering activities to develop 21</a:t>
            </a:r>
            <a:r>
              <a:rPr b="1" lang="en-GB" sz="1400" spc="-1" strike="noStrike" baseline="30000">
                <a:solidFill>
                  <a:srgbClr val="404040"/>
                </a:solidFill>
                <a:latin typeface="Verdana"/>
              </a:rPr>
              <a:t>st</a:t>
            </a:r>
            <a:r>
              <a:rPr b="1" lang="en-GB" sz="1400" spc="-1" strike="noStrike">
                <a:solidFill>
                  <a:srgbClr val="404040"/>
                </a:solidFill>
                <a:latin typeface="Verdana"/>
              </a:rPr>
              <a:t> century skills (robotics and coding)</a:t>
            </a:r>
            <a:endParaRPr b="1" lang="en-US" sz="1400" spc="-1" strike="noStrike">
              <a:solidFill>
                <a:srgbClr val="ffd624"/>
              </a:solidFill>
              <a:latin typeface="Verdana"/>
            </a:endParaRPr>
          </a:p>
          <a:p>
            <a:pPr>
              <a:buClr>
                <a:srgbClr val="404040"/>
              </a:buClr>
              <a:buFont typeface="Arial"/>
              <a:buChar char="•"/>
            </a:pPr>
            <a:r>
              <a:rPr b="1" lang="en-GB" sz="1400" spc="-1" strike="noStrike">
                <a:solidFill>
                  <a:srgbClr val="404040"/>
                </a:solidFill>
                <a:latin typeface="Verdana"/>
              </a:rPr>
              <a:t>Selection of activities that offer an equal treatment to all language sections.</a:t>
            </a:r>
            <a:endParaRPr b="1" lang="en-US" sz="1400" spc="-1" strike="noStrike">
              <a:solidFill>
                <a:srgbClr val="ffd624"/>
              </a:solidFill>
              <a:latin typeface="Verdana"/>
            </a:endParaRPr>
          </a:p>
        </p:txBody>
      </p:sp>
      <p:pic>
        <p:nvPicPr>
          <p:cNvPr id="185" name="Picture 5" descr=""/>
          <p:cNvPicPr/>
          <p:nvPr/>
        </p:nvPicPr>
        <p:blipFill>
          <a:blip r:embed="rId1"/>
          <a:stretch/>
        </p:blipFill>
        <p:spPr>
          <a:xfrm>
            <a:off x="6227640" y="1800360"/>
            <a:ext cx="2079720" cy="2054160"/>
          </a:xfrm>
          <a:prstGeom prst="rect">
            <a:avLst/>
          </a:prstGeom>
          <a:ln>
            <a:noFill/>
          </a:ln>
        </p:spPr>
      </p:pic>
      <p:sp>
        <p:nvSpPr>
          <p:cNvPr id="186" name="CustomShape 3"/>
          <p:cNvSpPr/>
          <p:nvPr/>
        </p:nvSpPr>
        <p:spPr>
          <a:xfrm>
            <a:off x="271440" y="1914480"/>
            <a:ext cx="5668920" cy="2012040"/>
          </a:xfrm>
          <a:prstGeom prst="rect">
            <a:avLst/>
          </a:prstGeom>
          <a:noFill/>
          <a:ln>
            <a:noFill/>
          </a:ln>
        </p:spPr>
        <p:style>
          <a:lnRef idx="0"/>
          <a:fillRef idx="0"/>
          <a:effectRef idx="0"/>
          <a:fontRef idx="minor"/>
        </p:style>
        <p:txBody>
          <a:bodyPr lIns="90000" rIns="90000" tIns="46800" bIns="46800"/>
          <a:p>
            <a:pPr/>
            <a:r>
              <a:rPr b="1" lang="en-GB" sz="1400" spc="-1" strike="noStrike">
                <a:solidFill>
                  <a:srgbClr val="404040"/>
                </a:solidFill>
                <a:latin typeface="Verdana"/>
              </a:rPr>
              <a:t>In 2017 the focus was on:</a:t>
            </a:r>
            <a:endParaRPr b="1" lang="en-US" sz="1400" spc="-1" strike="noStrike">
              <a:solidFill>
                <a:srgbClr val="ffd624"/>
              </a:solidFill>
              <a:latin typeface="Verdana"/>
            </a:endParaRPr>
          </a:p>
          <a:p>
            <a:pPr/>
            <a:endParaRPr b="1" lang="en-US" sz="1400" spc="-1" strike="noStrike">
              <a:solidFill>
                <a:srgbClr val="ffd624"/>
              </a:solidFill>
              <a:latin typeface="Verdana"/>
            </a:endParaRPr>
          </a:p>
          <a:p>
            <a:pPr>
              <a:buClr>
                <a:srgbClr val="404040"/>
              </a:buClr>
              <a:buFont typeface="Arial"/>
              <a:buChar char="•"/>
            </a:pPr>
            <a:r>
              <a:rPr b="1" lang="en-GB" sz="1400" spc="-1" strike="noStrike">
                <a:solidFill>
                  <a:srgbClr val="404040"/>
                </a:solidFill>
                <a:latin typeface="Verdana"/>
              </a:rPr>
              <a:t> </a:t>
            </a:r>
            <a:r>
              <a:rPr b="1" lang="en-GB" sz="1400" spc="-1" strike="noStrike">
                <a:solidFill>
                  <a:srgbClr val="404040"/>
                </a:solidFill>
                <a:latin typeface="Verdana"/>
              </a:rPr>
              <a:t>The introduction of STEM and robotics activities; over 8.000,00€ budgeted.</a:t>
            </a:r>
            <a:endParaRPr b="1" lang="en-US" sz="1400" spc="-1" strike="noStrike">
              <a:solidFill>
                <a:srgbClr val="ffd624"/>
              </a:solidFill>
              <a:latin typeface="Verdana"/>
            </a:endParaRPr>
          </a:p>
          <a:p>
            <a:pPr>
              <a:buClr>
                <a:srgbClr val="404040"/>
              </a:buClr>
              <a:buFont typeface="Arial"/>
              <a:buChar char="•"/>
            </a:pPr>
            <a:r>
              <a:rPr b="1" lang="en-GB" sz="1400" spc="-1" strike="noStrike">
                <a:solidFill>
                  <a:srgbClr val="404040"/>
                </a:solidFill>
                <a:latin typeface="Verdana"/>
              </a:rPr>
              <a:t> </a:t>
            </a:r>
            <a:r>
              <a:rPr b="1" lang="en-GB" sz="1400" spc="-1" strike="noStrike">
                <a:solidFill>
                  <a:srgbClr val="404040"/>
                </a:solidFill>
                <a:latin typeface="Verdana"/>
              </a:rPr>
              <a:t>LII (FR, EN, DE) playful activities.</a:t>
            </a:r>
            <a:endParaRPr b="1" lang="en-US" sz="1400" spc="-1" strike="noStrike">
              <a:solidFill>
                <a:srgbClr val="ffd624"/>
              </a:solidFill>
              <a:latin typeface="Verdana"/>
            </a:endParaRPr>
          </a:p>
          <a:p>
            <a:pPr>
              <a:buClr>
                <a:srgbClr val="404040"/>
              </a:buClr>
              <a:buFont typeface="Arial"/>
              <a:buChar char="•"/>
            </a:pPr>
            <a:r>
              <a:rPr b="1" lang="en-GB" sz="1400" spc="-1" strike="noStrike">
                <a:solidFill>
                  <a:srgbClr val="404040"/>
                </a:solidFill>
                <a:latin typeface="Verdana"/>
              </a:rPr>
              <a:t> </a:t>
            </a:r>
            <a:r>
              <a:rPr b="1" lang="en-GB" sz="1400" spc="-1" strike="noStrike">
                <a:solidFill>
                  <a:srgbClr val="404040"/>
                </a:solidFill>
                <a:latin typeface="Verdana"/>
              </a:rPr>
              <a:t>Activities to attract secondary students.</a:t>
            </a:r>
            <a:endParaRPr b="1" lang="en-US" sz="1400" spc="-1" strike="noStrike">
              <a:solidFill>
                <a:srgbClr val="ffd624"/>
              </a:solidFill>
              <a:latin typeface="Verdana"/>
            </a:endParaRPr>
          </a:p>
          <a:p>
            <a:pPr>
              <a:buClr>
                <a:srgbClr val="404040"/>
              </a:buClr>
              <a:buFont typeface="Arial"/>
              <a:buChar char="•"/>
            </a:pPr>
            <a:r>
              <a:rPr b="1" lang="en-GB" sz="1400" spc="-1" strike="noStrike">
                <a:solidFill>
                  <a:srgbClr val="404040"/>
                </a:solidFill>
                <a:latin typeface="Verdana"/>
              </a:rPr>
              <a:t> </a:t>
            </a:r>
            <a:r>
              <a:rPr b="1" lang="en-GB" sz="1400" spc="-1" strike="noStrike">
                <a:solidFill>
                  <a:srgbClr val="404040"/>
                </a:solidFill>
                <a:latin typeface="Verdana"/>
              </a:rPr>
              <a:t>Preparation of Implementing the e-enrolment system.</a:t>
            </a:r>
            <a:endParaRPr b="1" lang="en-US" sz="1400" spc="-1" strike="noStrike">
              <a:solidFill>
                <a:srgbClr val="ffd624"/>
              </a:solidFill>
              <a:latin typeface="Verdana"/>
            </a:endParaRPr>
          </a:p>
          <a:p>
            <a:pPr>
              <a:buClr>
                <a:srgbClr val="404040"/>
              </a:buClr>
              <a:buFont typeface="Arial"/>
              <a:buChar char="•"/>
            </a:pPr>
            <a:endParaRPr b="1" lang="en-US" sz="1400" spc="-1" strike="noStrike">
              <a:solidFill>
                <a:srgbClr val="ffd624"/>
              </a:solidFill>
              <a:latin typeface="Verdana"/>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407880" y="939960"/>
            <a:ext cx="8290080" cy="1704960"/>
          </a:xfrm>
          <a:prstGeom prst="rect">
            <a:avLst/>
          </a:prstGeom>
          <a:noFill/>
          <a:ln>
            <a:noFill/>
          </a:ln>
        </p:spPr>
        <p:txBody>
          <a:bodyPr anchor="ctr"/>
          <a:p>
            <a:pPr marL="358560" indent="-358560" algn="ctr"/>
            <a:r>
              <a:rPr b="1" lang="en-GB" sz="2800" spc="-1" strike="noStrike">
                <a:solidFill>
                  <a:srgbClr val="0f5494"/>
                </a:solidFill>
                <a:latin typeface="Verdana"/>
              </a:rPr>
              <a:t>ELECTIONS </a:t>
            </a:r>
            <a:br/>
            <a:r>
              <a:rPr b="1" lang="en-GB" sz="2800" spc="-1" strike="noStrike">
                <a:solidFill>
                  <a:srgbClr val="0f5494"/>
                </a:solidFill>
                <a:latin typeface="Verdana"/>
              </a:rPr>
              <a:t>FOR 5 VACANT POSITIONS </a:t>
            </a:r>
            <a:br/>
            <a:r>
              <a:rPr b="1" lang="en-GB" sz="2800" spc="-1" strike="noStrike">
                <a:solidFill>
                  <a:srgbClr val="0f5494"/>
                </a:solidFill>
                <a:latin typeface="Verdana"/>
              </a:rPr>
              <a:t>IN THE BOARD</a:t>
            </a:r>
            <a:br/>
            <a:r>
              <a:rPr b="1" lang="en-GB" sz="2800" spc="-1" strike="noStrike">
                <a:solidFill>
                  <a:srgbClr val="0f5494"/>
                </a:solidFill>
                <a:latin typeface="Verdana"/>
              </a:rPr>
              <a:t> 22:00 – 22:20</a:t>
            </a:r>
            <a:endParaRPr b="1" lang="en-US" sz="2800" spc="-1" strike="noStrike">
              <a:solidFill>
                <a:srgbClr val="0f5494"/>
              </a:solidFill>
              <a:latin typeface="Verdana"/>
            </a:endParaRPr>
          </a:p>
        </p:txBody>
      </p:sp>
      <p:graphicFrame>
        <p:nvGraphicFramePr>
          <p:cNvPr id="188" name="Table 2"/>
          <p:cNvGraphicFramePr/>
          <p:nvPr/>
        </p:nvGraphicFramePr>
        <p:xfrm>
          <a:off x="801720" y="2851200"/>
          <a:ext cx="7872120" cy="1463400"/>
        </p:xfrm>
        <a:graphic>
          <a:graphicData uri="http://schemas.openxmlformats.org/drawingml/2006/table">
            <a:tbl>
              <a:tblPr/>
              <a:tblGrid>
                <a:gridCol w="7872480"/>
              </a:tblGrid>
              <a:tr h="1463760">
                <a:tc>
                  <a:txBody>
                    <a:bodyPr lIns="90000" rIns="90000"/>
                    <a:p>
                      <a:pPr algn="ctr"/>
                      <a:endParaRPr b="1" lang="en-US" sz="7600" spc="-1" strike="noStrike">
                        <a:solidFill>
                          <a:srgbClr val="ffd624"/>
                        </a:solidFill>
                        <a:latin typeface="Verdana"/>
                      </a:endParaRPr>
                    </a:p>
                    <a:p>
                      <a:pPr algn="ctr"/>
                      <a:r>
                        <a:rPr b="1" lang="en-GB" sz="1800" spc="-1" strike="noStrike">
                          <a:solidFill>
                            <a:srgbClr val="3166cf"/>
                          </a:solidFill>
                          <a:latin typeface="Verdana"/>
                        </a:rPr>
                        <a:t>Presentation of the candidates</a:t>
                      </a:r>
                      <a:endParaRPr b="1" lang="en-US" sz="1800" spc="-1" strike="noStrike">
                        <a:solidFill>
                          <a:srgbClr val="ffd624"/>
                        </a:solidFill>
                        <a:latin typeface="Verdana"/>
                      </a:endParaRPr>
                    </a:p>
                    <a:p>
                      <a:pPr algn="ctr"/>
                      <a:endParaRPr b="1" lang="en-US" sz="1800" spc="-1" strike="noStrike">
                        <a:solidFill>
                          <a:srgbClr val="ffd624"/>
                        </a:solidFill>
                        <a:latin typeface="Verdana"/>
                      </a:endParaRPr>
                    </a:p>
                    <a:p>
                      <a:pPr algn="ctr"/>
                      <a:r>
                        <a:rPr b="1" lang="en-GB" sz="1800" spc="-1" strike="noStrike">
                          <a:solidFill>
                            <a:srgbClr val="3166cf"/>
                          </a:solidFill>
                          <a:latin typeface="Verdana"/>
                        </a:rPr>
                        <a:t>Online vote</a:t>
                      </a:r>
                      <a:endParaRPr b="1" lang="en-US" sz="1800" spc="-1" strike="noStrike">
                        <a:solidFill>
                          <a:srgbClr val="ffd624"/>
                        </a:solidFill>
                        <a:latin typeface="Verdana"/>
                      </a:endParaRPr>
                    </a:p>
                    <a:p>
                      <a:pPr algn="ctr"/>
                      <a:endParaRPr b="1" lang="en-US" sz="1800" spc="-1" strike="noStrike">
                        <a:solidFill>
                          <a:srgbClr val="ffd624"/>
                        </a:solidFill>
                        <a:latin typeface="Verdana"/>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bbe0e3"/>
                    </a:solidFill>
                  </a:tcPr>
                </a:tc>
              </a:tr>
            </a:tbl>
          </a:graphicData>
        </a:graphic>
      </p:graphicFrame>
      <p:sp>
        <p:nvSpPr>
          <p:cNvPr id="189" name="CustomShape 3"/>
          <p:cNvSpPr/>
          <p:nvPr/>
        </p:nvSpPr>
        <p:spPr>
          <a:xfrm>
            <a:off x="2746440" y="6256440"/>
            <a:ext cx="213336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r">
              <a:lnSpc>
                <a:spcPct val="100000"/>
              </a:lnSpc>
            </a:pPr>
            <a:fld id="{0F095E79-C24A-413A-AD11-39C50A455217}" type="slidenum">
              <a:rPr b="0" lang="en-GB" sz="1400" spc="-1" strike="noStrike">
                <a:solidFill>
                  <a:srgbClr val="3166cf"/>
                </a:solidFill>
                <a:latin typeface="Arial"/>
              </a:rPr>
              <a:t>&lt;number&gt;</a:t>
            </a:fld>
            <a:endParaRPr b="1" lang="en-US" sz="1400" spc="-1" strike="noStrike">
              <a:solidFill>
                <a:srgbClr val="ffd624"/>
              </a:solidFill>
              <a:latin typeface="Verdana"/>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519120" y="914400"/>
            <a:ext cx="8236080" cy="1519200"/>
          </a:xfrm>
          <a:prstGeom prst="rect">
            <a:avLst/>
          </a:prstGeom>
          <a:noFill/>
          <a:ln>
            <a:noFill/>
          </a:ln>
        </p:spPr>
        <p:txBody>
          <a:bodyPr anchor="ctr"/>
          <a:p>
            <a:pPr marL="358560" indent="-358560" algn="ctr"/>
            <a:r>
              <a:rPr b="1" lang="en-GB" sz="2400" spc="-1" strike="noStrike">
                <a:solidFill>
                  <a:srgbClr val="0f5494"/>
                </a:solidFill>
                <a:latin typeface="Verdana"/>
              </a:rPr>
              <a:t>Elections of five (5) new Board members – </a:t>
            </a:r>
            <a:br/>
            <a:br/>
            <a:r>
              <a:rPr b="1" lang="en-GB" sz="2400" spc="-1" strike="noStrike">
                <a:solidFill>
                  <a:srgbClr val="0f5494"/>
                </a:solidFill>
                <a:latin typeface="Verdana"/>
              </a:rPr>
              <a:t>Candidates’ presentation </a:t>
            </a:r>
            <a:br/>
            <a:r>
              <a:rPr b="1" lang="en-GB" sz="2400" spc="-1" strike="noStrike">
                <a:solidFill>
                  <a:srgbClr val="0f5494"/>
                </a:solidFill>
                <a:latin typeface="Verdana"/>
              </a:rPr>
              <a:t>(in alphabetical order)</a:t>
            </a:r>
            <a:endParaRPr b="1" lang="en-US" sz="2400" spc="-1" strike="noStrike">
              <a:solidFill>
                <a:srgbClr val="0f5494"/>
              </a:solidFill>
              <a:latin typeface="Verdana"/>
            </a:endParaRPr>
          </a:p>
        </p:txBody>
      </p:sp>
      <p:sp>
        <p:nvSpPr>
          <p:cNvPr id="191" name="CustomShape 2"/>
          <p:cNvSpPr/>
          <p:nvPr/>
        </p:nvSpPr>
        <p:spPr>
          <a:xfrm>
            <a:off x="2746440" y="6256440"/>
            <a:ext cx="213336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r">
              <a:lnSpc>
                <a:spcPct val="100000"/>
              </a:lnSpc>
            </a:pPr>
            <a:fld id="{A930E81C-ACB4-4A61-8D4F-43A9F62685C5}" type="slidenum">
              <a:rPr b="0" lang="en-GB" sz="1400" spc="-1" strike="noStrike">
                <a:solidFill>
                  <a:srgbClr val="3166cf"/>
                </a:solidFill>
                <a:latin typeface="Arial"/>
              </a:rPr>
              <a:t>&lt;number&gt;</a:t>
            </a:fld>
            <a:endParaRPr b="1" lang="en-US" sz="1400" spc="-1" strike="noStrike">
              <a:solidFill>
                <a:srgbClr val="ffd624"/>
              </a:solidFill>
              <a:latin typeface="Verdana"/>
            </a:endParaRPr>
          </a:p>
        </p:txBody>
      </p:sp>
      <p:sp>
        <p:nvSpPr>
          <p:cNvPr id="192" name="CustomShape 3"/>
          <p:cNvSpPr/>
          <p:nvPr/>
        </p:nvSpPr>
        <p:spPr>
          <a:xfrm>
            <a:off x="2286000" y="-15606720"/>
            <a:ext cx="4572000" cy="5912640"/>
          </a:xfrm>
          <a:prstGeom prst="rect">
            <a:avLst/>
          </a:prstGeom>
          <a:noFill/>
          <a:ln>
            <a:noFill/>
          </a:ln>
        </p:spPr>
        <p:style>
          <a:lnRef idx="0"/>
          <a:fillRef idx="0"/>
          <a:effectRef idx="0"/>
          <a:fontRef idx="minor"/>
        </p:style>
        <p:txBody>
          <a:bodyPr lIns="90000" rIns="90000" tIns="46800" bIns="46800"/>
          <a:p>
            <a:pPr/>
            <a:r>
              <a:rPr b="1" lang="en-GB" sz="1400" spc="-1" strike="noStrike">
                <a:solidFill>
                  <a:srgbClr val="72bfc5"/>
                </a:solidFill>
                <a:latin typeface="Verdana"/>
              </a:rPr>
              <a:t>1. Anastassios Papadopoulos</a:t>
            </a:r>
            <a:endParaRPr b="1" lang="en-US" sz="1400" spc="-1" strike="noStrike">
              <a:solidFill>
                <a:srgbClr val="ffd624"/>
              </a:solidFill>
              <a:latin typeface="Verdana"/>
            </a:endParaRPr>
          </a:p>
          <a:p>
            <a:pPr/>
            <a:endParaRPr b="1" lang="en-US" sz="1400" spc="-1" strike="noStrike">
              <a:solidFill>
                <a:srgbClr val="ffd624"/>
              </a:solidFill>
              <a:latin typeface="Verdana"/>
            </a:endParaRPr>
          </a:p>
          <a:p>
            <a:pPr/>
            <a:r>
              <a:rPr b="1" lang="en-GB" sz="1400" spc="-1" strike="noStrike">
                <a:solidFill>
                  <a:srgbClr val="72bfc5"/>
                </a:solidFill>
                <a:latin typeface="Verdana"/>
              </a:rPr>
              <a:t>2. Simon Coates</a:t>
            </a:r>
            <a:endParaRPr b="1" lang="en-US" sz="1400" spc="-1" strike="noStrike">
              <a:solidFill>
                <a:srgbClr val="ffd624"/>
              </a:solidFill>
              <a:latin typeface="Verdana"/>
            </a:endParaRPr>
          </a:p>
          <a:p>
            <a:pPr/>
            <a:endParaRPr b="1" lang="en-US" sz="1400" spc="-1" strike="noStrike">
              <a:solidFill>
                <a:srgbClr val="ffd624"/>
              </a:solidFill>
              <a:latin typeface="Verdana"/>
            </a:endParaRPr>
          </a:p>
          <a:p>
            <a:pPr/>
            <a:r>
              <a:rPr b="1" lang="en-GB" sz="1400" spc="-1" strike="noStrike">
                <a:solidFill>
                  <a:srgbClr val="72bfc5"/>
                </a:solidFill>
                <a:latin typeface="Verdana"/>
              </a:rPr>
              <a:t>3. Koen Nomden</a:t>
            </a:r>
            <a:endParaRPr b="1" lang="en-US" sz="1400" spc="-1" strike="noStrike">
              <a:solidFill>
                <a:srgbClr val="ffd624"/>
              </a:solidFill>
              <a:latin typeface="Verdana"/>
            </a:endParaRPr>
          </a:p>
          <a:p>
            <a:pPr/>
            <a:r>
              <a:rPr b="1" lang="fr-BE" sz="1400" spc="-1" strike="noStrike">
                <a:solidFill>
                  <a:srgbClr val="72bfc5"/>
                </a:solidFill>
                <a:latin typeface="Verdana"/>
              </a:rPr>
              <a:t> </a:t>
            </a:r>
            <a:endParaRPr b="1" lang="en-US" sz="1400" spc="-1" strike="noStrike">
              <a:solidFill>
                <a:srgbClr val="ffd624"/>
              </a:solidFill>
              <a:latin typeface="Verdana"/>
            </a:endParaRPr>
          </a:p>
          <a:p>
            <a:pPr/>
            <a:r>
              <a:rPr b="1" lang="en-GB" sz="1400" spc="-1" strike="noStrike">
                <a:solidFill>
                  <a:srgbClr val="72bfc5"/>
                </a:solidFill>
                <a:latin typeface="Verdana"/>
              </a:rPr>
              <a:t>4. Gerard Payne</a:t>
            </a:r>
            <a:endParaRPr b="1" lang="en-US" sz="1400" spc="-1" strike="noStrike">
              <a:solidFill>
                <a:srgbClr val="ffd624"/>
              </a:solidFill>
              <a:latin typeface="Verdana"/>
            </a:endParaRPr>
          </a:p>
          <a:p>
            <a:pPr/>
            <a:endParaRPr b="1" lang="en-US" sz="1400" spc="-1" strike="noStrike">
              <a:solidFill>
                <a:srgbClr val="ffd624"/>
              </a:solidFill>
              <a:latin typeface="Verdana"/>
            </a:endParaRPr>
          </a:p>
          <a:p>
            <a:pPr/>
            <a:r>
              <a:rPr b="1" lang="en-GB" sz="1400" spc="-1" strike="noStrike">
                <a:solidFill>
                  <a:srgbClr val="72bfc5"/>
                </a:solidFill>
                <a:latin typeface="Verdana"/>
              </a:rPr>
              <a:t>5. Maria Jose Castellano Fuentes</a:t>
            </a:r>
            <a:endParaRPr b="1" lang="en-US" sz="1400" spc="-1" strike="noStrike">
              <a:solidFill>
                <a:srgbClr val="ffd624"/>
              </a:solidFill>
              <a:latin typeface="Verdana"/>
            </a:endParaRPr>
          </a:p>
          <a:p>
            <a:pPr/>
            <a:endParaRPr b="1" lang="en-US" sz="1400" spc="-1" strike="noStrike">
              <a:solidFill>
                <a:srgbClr val="ffd624"/>
              </a:solidFill>
              <a:latin typeface="Verdana"/>
            </a:endParaRPr>
          </a:p>
          <a:p>
            <a:pPr/>
            <a:r>
              <a:rPr b="1" lang="en-GB" sz="1400" spc="-1" strike="noStrike">
                <a:solidFill>
                  <a:srgbClr val="72bfc5"/>
                </a:solidFill>
                <a:latin typeface="Verdana"/>
              </a:rPr>
              <a:t>6. Petr Brezina</a:t>
            </a:r>
            <a:endParaRPr b="1" lang="en-US" sz="1400" spc="-1" strike="noStrike">
              <a:solidFill>
                <a:srgbClr val="ffd624"/>
              </a:solidFill>
              <a:latin typeface="Verdana"/>
            </a:endParaRPr>
          </a:p>
          <a:p>
            <a:pPr/>
            <a:endParaRPr b="1" lang="en-US" sz="1400" spc="-1" strike="noStrike">
              <a:solidFill>
                <a:srgbClr val="ffd624"/>
              </a:solidFill>
              <a:latin typeface="Verdana"/>
            </a:endParaRPr>
          </a:p>
          <a:p>
            <a:pPr/>
            <a:endParaRPr b="1" lang="en-US" sz="1400" spc="-1" strike="noStrike">
              <a:solidFill>
                <a:srgbClr val="ffd624"/>
              </a:solidFill>
              <a:latin typeface="Verdana"/>
            </a:endParaRPr>
          </a:p>
          <a:p>
            <a:pPr/>
            <a:r>
              <a:rPr b="1" lang="en-GB" sz="7600" spc="-1" strike="noStrike">
                <a:solidFill>
                  <a:srgbClr val="ffd624"/>
                </a:solidFill>
                <a:latin typeface="Verdana"/>
              </a:rPr>
              <a:t>    </a:t>
            </a:r>
            <a:endParaRPr b="1" lang="en-US" sz="7600" spc="-1" strike="noStrike">
              <a:solidFill>
                <a:srgbClr val="ffd624"/>
              </a:solidFill>
              <a:latin typeface="Verdana"/>
            </a:endParaRPr>
          </a:p>
        </p:txBody>
      </p:sp>
      <p:sp>
        <p:nvSpPr>
          <p:cNvPr id="193" name="TextShape 4"/>
          <p:cNvSpPr txBox="1"/>
          <p:nvPr/>
        </p:nvSpPr>
        <p:spPr>
          <a:xfrm>
            <a:off x="471240" y="2442960"/>
            <a:ext cx="8132760" cy="3911400"/>
          </a:xfrm>
          <a:prstGeom prst="rect">
            <a:avLst/>
          </a:prstGeom>
          <a:noFill/>
          <a:ln>
            <a:noFill/>
          </a:ln>
        </p:spPr>
        <p:txBody>
          <a:bodyPr>
            <a:normAutofit/>
          </a:bodyPr>
          <a:p>
            <a:pPr>
              <a:lnSpc>
                <a:spcPct val="80000"/>
              </a:lnSpc>
              <a:spcBef>
                <a:spcPts val="323"/>
              </a:spcBef>
            </a:pPr>
            <a:endParaRPr b="0" i="1" lang="en-US" sz="2400" spc="-1" strike="noStrike">
              <a:solidFill>
                <a:srgbClr val="0f5494"/>
              </a:solidFill>
              <a:latin typeface="Verdana"/>
            </a:endParaRPr>
          </a:p>
          <a:p>
            <a:pPr>
              <a:lnSpc>
                <a:spcPct val="80000"/>
              </a:lnSpc>
              <a:spcBef>
                <a:spcPts val="349"/>
              </a:spcBef>
            </a:pPr>
            <a:endParaRPr b="0" i="1" lang="en-US" sz="2400" spc="-1" strike="noStrike">
              <a:solidFill>
                <a:srgbClr val="0f5494"/>
              </a:solidFill>
              <a:latin typeface="Verdana"/>
            </a:endParaRPr>
          </a:p>
          <a:p>
            <a:pPr>
              <a:lnSpc>
                <a:spcPct val="80000"/>
              </a:lnSpc>
              <a:spcBef>
                <a:spcPts val="349"/>
              </a:spcBef>
            </a:pPr>
            <a:r>
              <a:rPr b="0" lang="en-GB" sz="1400" spc="-1" strike="noStrike">
                <a:solidFill>
                  <a:srgbClr val="0f5494"/>
                </a:solidFill>
                <a:latin typeface="Verdana"/>
              </a:rPr>
              <a:t>1. Petr BREZINA </a:t>
            </a:r>
            <a:endParaRPr b="0" i="1" lang="en-US" sz="1400" spc="-1" strike="noStrike">
              <a:solidFill>
                <a:srgbClr val="0f5494"/>
              </a:solidFill>
              <a:latin typeface="Verdana"/>
            </a:endParaRPr>
          </a:p>
          <a:p>
            <a:pPr>
              <a:lnSpc>
                <a:spcPct val="80000"/>
              </a:lnSpc>
              <a:spcBef>
                <a:spcPts val="349"/>
              </a:spcBef>
            </a:pPr>
            <a:endParaRPr b="0" i="1" lang="en-US" sz="1400" spc="-1" strike="noStrike">
              <a:solidFill>
                <a:srgbClr val="0f5494"/>
              </a:solidFill>
              <a:latin typeface="Verdana"/>
            </a:endParaRPr>
          </a:p>
          <a:p>
            <a:pPr>
              <a:lnSpc>
                <a:spcPct val="80000"/>
              </a:lnSpc>
              <a:spcBef>
                <a:spcPts val="349"/>
              </a:spcBef>
            </a:pPr>
            <a:r>
              <a:rPr b="0" lang="en-GB" sz="1400" spc="-1" strike="noStrike">
                <a:solidFill>
                  <a:srgbClr val="0f5494"/>
                </a:solidFill>
                <a:latin typeface="Verdana"/>
              </a:rPr>
              <a:t>2. Maria Jose CASTELLANO FUENTES</a:t>
            </a:r>
            <a:endParaRPr b="0" i="1" lang="en-US" sz="1400" spc="-1" strike="noStrike">
              <a:solidFill>
                <a:srgbClr val="0f5494"/>
              </a:solidFill>
              <a:latin typeface="Verdana"/>
            </a:endParaRPr>
          </a:p>
          <a:p>
            <a:pPr>
              <a:lnSpc>
                <a:spcPct val="80000"/>
              </a:lnSpc>
              <a:spcBef>
                <a:spcPts val="349"/>
              </a:spcBef>
            </a:pPr>
            <a:endParaRPr b="0" i="1" lang="en-US" sz="1400" spc="-1" strike="noStrike">
              <a:solidFill>
                <a:srgbClr val="0f5494"/>
              </a:solidFill>
              <a:latin typeface="Verdana"/>
            </a:endParaRPr>
          </a:p>
          <a:p>
            <a:pPr>
              <a:lnSpc>
                <a:spcPct val="80000"/>
              </a:lnSpc>
              <a:spcBef>
                <a:spcPts val="349"/>
              </a:spcBef>
            </a:pPr>
            <a:r>
              <a:rPr b="0" lang="en-GB" sz="1400" spc="-1" strike="noStrike">
                <a:solidFill>
                  <a:srgbClr val="0f5494"/>
                </a:solidFill>
                <a:latin typeface="Verdana"/>
              </a:rPr>
              <a:t>3. Simon COATES</a:t>
            </a:r>
            <a:endParaRPr b="0" i="1" lang="en-US" sz="1400" spc="-1" strike="noStrike">
              <a:solidFill>
                <a:srgbClr val="0f5494"/>
              </a:solidFill>
              <a:latin typeface="Verdana"/>
            </a:endParaRPr>
          </a:p>
          <a:p>
            <a:pPr>
              <a:lnSpc>
                <a:spcPct val="80000"/>
              </a:lnSpc>
              <a:spcBef>
                <a:spcPts val="349"/>
              </a:spcBef>
            </a:pPr>
            <a:endParaRPr b="0" i="1" lang="en-US" sz="1400" spc="-1" strike="noStrike">
              <a:solidFill>
                <a:srgbClr val="0f5494"/>
              </a:solidFill>
              <a:latin typeface="Verdana"/>
            </a:endParaRPr>
          </a:p>
          <a:p>
            <a:pPr>
              <a:lnSpc>
                <a:spcPct val="80000"/>
              </a:lnSpc>
              <a:spcBef>
                <a:spcPts val="349"/>
              </a:spcBef>
            </a:pPr>
            <a:r>
              <a:rPr b="0" lang="en-GB" sz="1400" spc="-1" strike="noStrike">
                <a:solidFill>
                  <a:srgbClr val="0f5494"/>
                </a:solidFill>
                <a:latin typeface="Verdana"/>
              </a:rPr>
              <a:t>4. Kamila KAUKIEL</a:t>
            </a:r>
            <a:endParaRPr b="0" i="1" lang="en-US" sz="1400" spc="-1" strike="noStrike">
              <a:solidFill>
                <a:srgbClr val="0f5494"/>
              </a:solidFill>
              <a:latin typeface="Verdana"/>
            </a:endParaRPr>
          </a:p>
          <a:p>
            <a:pPr>
              <a:lnSpc>
                <a:spcPct val="80000"/>
              </a:lnSpc>
              <a:spcBef>
                <a:spcPts val="349"/>
              </a:spcBef>
            </a:pPr>
            <a:endParaRPr b="0" i="1" lang="en-US" sz="1400" spc="-1" strike="noStrike">
              <a:solidFill>
                <a:srgbClr val="0f5494"/>
              </a:solidFill>
              <a:latin typeface="Verdana"/>
            </a:endParaRPr>
          </a:p>
          <a:p>
            <a:pPr>
              <a:lnSpc>
                <a:spcPct val="80000"/>
              </a:lnSpc>
              <a:spcBef>
                <a:spcPts val="349"/>
              </a:spcBef>
            </a:pPr>
            <a:r>
              <a:rPr b="0" lang="en-GB" sz="1400" spc="-1" strike="noStrike">
                <a:solidFill>
                  <a:srgbClr val="0f5494"/>
                </a:solidFill>
                <a:latin typeface="Verdana"/>
              </a:rPr>
              <a:t>5. Rosita LAKE</a:t>
            </a:r>
            <a:endParaRPr b="0" i="1" lang="en-US" sz="1400" spc="-1" strike="noStrike">
              <a:solidFill>
                <a:srgbClr val="0f5494"/>
              </a:solidFill>
              <a:latin typeface="Verdana"/>
            </a:endParaRPr>
          </a:p>
          <a:p>
            <a:pPr>
              <a:lnSpc>
                <a:spcPct val="80000"/>
              </a:lnSpc>
              <a:spcBef>
                <a:spcPts val="349"/>
              </a:spcBef>
            </a:pPr>
            <a:endParaRPr b="0" i="1" lang="en-US" sz="1400" spc="-1" strike="noStrike">
              <a:solidFill>
                <a:srgbClr val="0f5494"/>
              </a:solidFill>
              <a:latin typeface="Verdana"/>
            </a:endParaRPr>
          </a:p>
          <a:p>
            <a:pPr>
              <a:lnSpc>
                <a:spcPct val="80000"/>
              </a:lnSpc>
              <a:spcBef>
                <a:spcPts val="349"/>
              </a:spcBef>
            </a:pPr>
            <a:r>
              <a:rPr b="0" lang="en-GB" sz="1400" spc="-1" strike="noStrike">
                <a:solidFill>
                  <a:srgbClr val="0f5494"/>
                </a:solidFill>
                <a:latin typeface="Verdana"/>
              </a:rPr>
              <a:t>6. Koen NOMDEN</a:t>
            </a:r>
            <a:endParaRPr b="0" i="1" lang="en-US" sz="1400" spc="-1" strike="noStrike">
              <a:solidFill>
                <a:srgbClr val="0f5494"/>
              </a:solidFill>
              <a:latin typeface="Verdana"/>
            </a:endParaRPr>
          </a:p>
          <a:p>
            <a:pPr>
              <a:lnSpc>
                <a:spcPct val="80000"/>
              </a:lnSpc>
              <a:spcBef>
                <a:spcPts val="349"/>
              </a:spcBef>
            </a:pPr>
            <a:r>
              <a:rPr b="0" lang="fr-BE" sz="1400" spc="-1" strike="noStrike">
                <a:solidFill>
                  <a:srgbClr val="0f5494"/>
                </a:solidFill>
                <a:latin typeface="Verdana"/>
              </a:rPr>
              <a:t> </a:t>
            </a:r>
            <a:endParaRPr b="0" i="1" lang="en-US" sz="1400" spc="-1" strike="noStrike">
              <a:solidFill>
                <a:srgbClr val="0f5494"/>
              </a:solidFill>
              <a:latin typeface="Verdana"/>
            </a:endParaRPr>
          </a:p>
          <a:p>
            <a:pPr>
              <a:lnSpc>
                <a:spcPct val="80000"/>
              </a:lnSpc>
              <a:spcBef>
                <a:spcPts val="349"/>
              </a:spcBef>
            </a:pPr>
            <a:r>
              <a:rPr b="0" lang="en-GB" sz="1400" spc="-1" strike="noStrike">
                <a:solidFill>
                  <a:srgbClr val="0f5494"/>
                </a:solidFill>
                <a:latin typeface="Verdana"/>
              </a:rPr>
              <a:t>7. Anastassios PAPADOPOULOS</a:t>
            </a:r>
            <a:endParaRPr b="0" i="1" lang="en-US" sz="1400" spc="-1" strike="noStrike">
              <a:solidFill>
                <a:srgbClr val="0f5494"/>
              </a:solidFill>
              <a:latin typeface="Verdana"/>
            </a:endParaRPr>
          </a:p>
          <a:p>
            <a:pPr>
              <a:lnSpc>
                <a:spcPct val="80000"/>
              </a:lnSpc>
              <a:spcBef>
                <a:spcPts val="349"/>
              </a:spcBef>
            </a:pPr>
            <a:endParaRPr b="0" i="1" lang="en-US" sz="1400" spc="-1" strike="noStrike">
              <a:solidFill>
                <a:srgbClr val="0f5494"/>
              </a:solidFill>
              <a:latin typeface="Verdana"/>
            </a:endParaRPr>
          </a:p>
          <a:p>
            <a:pPr>
              <a:lnSpc>
                <a:spcPct val="80000"/>
              </a:lnSpc>
              <a:spcBef>
                <a:spcPts val="349"/>
              </a:spcBef>
            </a:pPr>
            <a:r>
              <a:rPr b="0" lang="en-GB" sz="1400" spc="-1" strike="noStrike">
                <a:solidFill>
                  <a:srgbClr val="0f5494"/>
                </a:solidFill>
                <a:latin typeface="Verdana"/>
              </a:rPr>
              <a:t>8. Gerard PAYNE</a:t>
            </a:r>
            <a:endParaRPr b="0" i="1" lang="en-US" sz="1400" spc="-1" strike="noStrike">
              <a:solidFill>
                <a:srgbClr val="0f5494"/>
              </a:solidFill>
              <a:latin typeface="Verdana"/>
            </a:endParaRPr>
          </a:p>
          <a:p>
            <a:pPr>
              <a:lnSpc>
                <a:spcPct val="80000"/>
              </a:lnSpc>
              <a:spcBef>
                <a:spcPts val="323"/>
              </a:spcBef>
            </a:pPr>
            <a:endParaRPr b="0" i="1" lang="en-US" sz="1400" spc="-1" strike="noStrike">
              <a:solidFill>
                <a:srgbClr val="0f5494"/>
              </a:solidFill>
              <a:latin typeface="Verdana"/>
            </a:endParaRPr>
          </a:p>
          <a:p>
            <a:pPr>
              <a:lnSpc>
                <a:spcPct val="80000"/>
              </a:lnSpc>
              <a:spcBef>
                <a:spcPts val="323"/>
              </a:spcBef>
            </a:pPr>
            <a:endParaRPr b="0" i="1" lang="en-US" sz="1400" spc="-1" strike="noStrike">
              <a:solidFill>
                <a:srgbClr val="0f5494"/>
              </a:solidFill>
              <a:latin typeface="Verdana"/>
            </a:endParaRPr>
          </a:p>
          <a:p>
            <a:pPr>
              <a:lnSpc>
                <a:spcPct val="80000"/>
              </a:lnSpc>
              <a:spcBef>
                <a:spcPts val="323"/>
              </a:spcBef>
            </a:pPr>
            <a:endParaRPr b="0" i="1" lang="en-US" sz="1400" spc="-1" strike="noStrike">
              <a:solidFill>
                <a:srgbClr val="0f5494"/>
              </a:solidFill>
              <a:latin typeface="Verdana"/>
            </a:endParaRPr>
          </a:p>
          <a:p>
            <a:pPr>
              <a:lnSpc>
                <a:spcPct val="80000"/>
              </a:lnSpc>
              <a:spcBef>
                <a:spcPts val="323"/>
              </a:spcBef>
            </a:pPr>
            <a:r>
              <a:rPr b="0" i="1" lang="en-GB" sz="1300" spc="-1" strike="noStrike">
                <a:solidFill>
                  <a:srgbClr val="0f5494"/>
                </a:solidFill>
                <a:latin typeface="Verdana"/>
              </a:rPr>
              <a:t> </a:t>
            </a:r>
            <a:endParaRPr b="0" i="1" lang="en-US" sz="1300" spc="-1" strike="noStrike">
              <a:solidFill>
                <a:srgbClr val="0f5494"/>
              </a:solidFill>
              <a:latin typeface="Verdana"/>
            </a:endParaRPr>
          </a:p>
          <a:p>
            <a:pPr>
              <a:lnSpc>
                <a:spcPct val="80000"/>
              </a:lnSpc>
              <a:spcBef>
                <a:spcPts val="173"/>
              </a:spcBef>
            </a:pPr>
            <a:endParaRPr b="0" i="1" lang="en-US" sz="1300" spc="-1" strike="noStrike">
              <a:solidFill>
                <a:srgbClr val="0f5494"/>
              </a:solidFill>
              <a:latin typeface="Verdana"/>
            </a:endParaRPr>
          </a:p>
          <a:p>
            <a:pPr>
              <a:lnSpc>
                <a:spcPct val="80000"/>
              </a:lnSpc>
              <a:spcBef>
                <a:spcPts val="173"/>
              </a:spcBef>
            </a:pPr>
            <a:endParaRPr b="0" i="1" lang="en-US" sz="1300" spc="-1" strike="noStrike">
              <a:solidFill>
                <a:srgbClr val="0f5494"/>
              </a:solidFill>
              <a:latin typeface="Verdana"/>
            </a:endParaRPr>
          </a:p>
          <a:p>
            <a:pPr>
              <a:lnSpc>
                <a:spcPct val="80000"/>
              </a:lnSpc>
              <a:spcBef>
                <a:spcPts val="173"/>
              </a:spcBef>
            </a:pPr>
            <a:r>
              <a:rPr b="0" i="1" lang="en-GB" sz="700" spc="-1" strike="noStrike">
                <a:solidFill>
                  <a:srgbClr val="0f5494"/>
                </a:solidFill>
                <a:latin typeface="Verdana"/>
              </a:rPr>
              <a:t>    </a:t>
            </a:r>
            <a:endParaRPr b="0" i="1" lang="en-US" sz="700" spc="-1" strike="noStrike">
              <a:solidFill>
                <a:srgbClr val="0f5494"/>
              </a:solidFill>
              <a:latin typeface="Verdana"/>
            </a:endParaRPr>
          </a:p>
          <a:p>
            <a:pPr>
              <a:lnSpc>
                <a:spcPct val="80000"/>
              </a:lnSpc>
              <a:spcBef>
                <a:spcPts val="173"/>
              </a:spcBef>
            </a:pPr>
            <a:endParaRPr b="0" i="1" lang="en-US" sz="700" spc="-1" strike="noStrike">
              <a:solidFill>
                <a:srgbClr val="0f5494"/>
              </a:solidFill>
              <a:latin typeface="Verdana"/>
            </a:endParaRPr>
          </a:p>
          <a:p>
            <a:pPr>
              <a:lnSpc>
                <a:spcPct val="80000"/>
              </a:lnSpc>
              <a:spcBef>
                <a:spcPts val="173"/>
              </a:spcBef>
            </a:pPr>
            <a:endParaRPr b="0" i="1" lang="en-US" sz="700" spc="-1" strike="noStrike">
              <a:solidFill>
                <a:srgbClr val="0f5494"/>
              </a:solidFill>
              <a:latin typeface="Verdana"/>
            </a:endParaRPr>
          </a:p>
          <a:p>
            <a:pPr>
              <a:lnSpc>
                <a:spcPct val="80000"/>
              </a:lnSpc>
              <a:spcBef>
                <a:spcPts val="173"/>
              </a:spcBef>
            </a:pPr>
            <a:r>
              <a:rPr b="0" i="1" lang="en-GB" sz="700" spc="-1" strike="noStrike">
                <a:solidFill>
                  <a:srgbClr val="0f5494"/>
                </a:solidFill>
                <a:latin typeface="Verdana"/>
              </a:rPr>
              <a:t> </a:t>
            </a:r>
            <a:endParaRPr b="0" i="1" lang="en-US" sz="700" spc="-1" strike="noStrike">
              <a:solidFill>
                <a:srgbClr val="0f5494"/>
              </a:solidFill>
              <a:latin typeface="Verdana"/>
            </a:endParaRPr>
          </a:p>
          <a:p>
            <a:pPr>
              <a:lnSpc>
                <a:spcPct val="80000"/>
              </a:lnSpc>
              <a:spcBef>
                <a:spcPts val="173"/>
              </a:spcBef>
            </a:pPr>
            <a:endParaRPr b="0" i="1" lang="en-US" sz="700" spc="-1" strike="noStrike">
              <a:solidFill>
                <a:srgbClr val="0f5494"/>
              </a:solidFill>
              <a:latin typeface="Verdana"/>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2746440" y="6256440"/>
            <a:ext cx="213336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r">
              <a:lnSpc>
                <a:spcPct val="100000"/>
              </a:lnSpc>
            </a:pPr>
            <a:fld id="{59086A67-C1C6-46ED-B378-5D2F40CD18D8}" type="slidenum">
              <a:rPr b="0" lang="en-GB" sz="1400" spc="-1" strike="noStrike">
                <a:solidFill>
                  <a:srgbClr val="3166cf"/>
                </a:solidFill>
                <a:latin typeface="Arial"/>
              </a:rPr>
              <a:t>&lt;number&gt;</a:t>
            </a:fld>
            <a:endParaRPr b="1" lang="en-US" sz="1400" spc="-1" strike="noStrike">
              <a:solidFill>
                <a:srgbClr val="ffd624"/>
              </a:solidFill>
              <a:latin typeface="Verdana"/>
            </a:endParaRPr>
          </a:p>
        </p:txBody>
      </p:sp>
      <p:pic>
        <p:nvPicPr>
          <p:cNvPr id="195" name="Picture 2" descr=""/>
          <p:cNvPicPr/>
          <p:nvPr/>
        </p:nvPicPr>
        <p:blipFill>
          <a:blip r:embed="rId1"/>
          <a:stretch/>
        </p:blipFill>
        <p:spPr>
          <a:xfrm>
            <a:off x="46080" y="628560"/>
            <a:ext cx="9051840" cy="5599080"/>
          </a:xfrm>
          <a:prstGeom prst="rect">
            <a:avLst/>
          </a:prstGeom>
          <a:ln>
            <a:noFill/>
          </a:ln>
        </p:spPr>
      </p:pic>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2746440" y="6256440"/>
            <a:ext cx="213336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r">
              <a:lnSpc>
                <a:spcPct val="100000"/>
              </a:lnSpc>
            </a:pPr>
            <a:fld id="{452545CE-1381-437C-85B1-86EF55D2CE5F}" type="slidenum">
              <a:rPr b="0" lang="en-GB" sz="1400" spc="-1" strike="noStrike">
                <a:solidFill>
                  <a:srgbClr val="3166cf"/>
                </a:solidFill>
                <a:latin typeface="Arial"/>
              </a:rPr>
              <a:t>&lt;number&gt;</a:t>
            </a:fld>
            <a:endParaRPr b="1" lang="en-US" sz="1400" spc="-1" strike="noStrike">
              <a:solidFill>
                <a:srgbClr val="ffd624"/>
              </a:solidFill>
              <a:latin typeface="Verdana"/>
            </a:endParaRPr>
          </a:p>
        </p:txBody>
      </p:sp>
      <p:pic>
        <p:nvPicPr>
          <p:cNvPr id="197" name="Picture 3" descr=""/>
          <p:cNvPicPr/>
          <p:nvPr/>
        </p:nvPicPr>
        <p:blipFill>
          <a:blip r:embed="rId1"/>
          <a:stretch/>
        </p:blipFill>
        <p:spPr>
          <a:xfrm>
            <a:off x="46080" y="777960"/>
            <a:ext cx="9051840" cy="530208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468360" y="1123920"/>
            <a:ext cx="8229600" cy="936720"/>
          </a:xfrm>
          <a:prstGeom prst="rect">
            <a:avLst/>
          </a:prstGeom>
          <a:noFill/>
          <a:ln>
            <a:noFill/>
          </a:ln>
        </p:spPr>
        <p:txBody>
          <a:bodyPr anchor="ctr"/>
          <a:p>
            <a:pPr marL="358560" indent="-358560" algn="ctr"/>
            <a:r>
              <a:rPr b="1" lang="en-US" sz="2000" spc="-1" strike="noStrike">
                <a:solidFill>
                  <a:srgbClr val="0f5494"/>
                </a:solidFill>
                <a:latin typeface="Verdana"/>
              </a:rPr>
              <a:t>PRESIDENT’S REPORT </a:t>
            </a:r>
            <a:br/>
            <a:r>
              <a:rPr b="1" lang="en-US" sz="1800" spc="-1" strike="noStrike">
                <a:solidFill>
                  <a:srgbClr val="0f5494"/>
                </a:solidFill>
                <a:latin typeface="Verdana"/>
              </a:rPr>
              <a:t>(Tassos PAPADOPOULOS) </a:t>
            </a:r>
            <a:br/>
            <a:endParaRPr b="1" lang="en-US" sz="1800" spc="-1" strike="noStrike">
              <a:solidFill>
                <a:srgbClr val="0f5494"/>
              </a:solidFill>
              <a:latin typeface="Verdana"/>
            </a:endParaRPr>
          </a:p>
        </p:txBody>
      </p:sp>
      <p:sp>
        <p:nvSpPr>
          <p:cNvPr id="100" name="TextShape 2"/>
          <p:cNvSpPr txBox="1"/>
          <p:nvPr/>
        </p:nvSpPr>
        <p:spPr>
          <a:xfrm>
            <a:off x="615960" y="1940040"/>
            <a:ext cx="8042400" cy="4610160"/>
          </a:xfrm>
          <a:prstGeom prst="rect">
            <a:avLst/>
          </a:prstGeom>
          <a:noFill/>
          <a:ln>
            <a:noFill/>
          </a:ln>
        </p:spPr>
        <p:txBody>
          <a:bodyPr>
            <a:normAutofit/>
          </a:bodyPr>
          <a:p>
            <a:pPr algn="ctr">
              <a:spcBef>
                <a:spcPts val="298"/>
              </a:spcBef>
            </a:pPr>
            <a:r>
              <a:rPr b="1" lang="en-GB" sz="1200" spc="-1" strike="noStrike">
                <a:solidFill>
                  <a:srgbClr val="000000"/>
                </a:solidFill>
                <a:latin typeface="Verdana"/>
              </a:rPr>
              <a:t>RESULTS </a:t>
            </a:r>
            <a:endParaRPr b="0" i="1" lang="en-US" sz="1200" spc="-1" strike="noStrike">
              <a:solidFill>
                <a:srgbClr val="0f5494"/>
              </a:solidFill>
              <a:latin typeface="Verdana"/>
            </a:endParaRPr>
          </a:p>
          <a:p>
            <a:pPr>
              <a:spcBef>
                <a:spcPts val="298"/>
              </a:spcBef>
            </a:pPr>
            <a:endParaRPr b="0" i="1" lang="en-US" sz="1200" spc="-1" strike="noStrike">
              <a:solidFill>
                <a:srgbClr val="0f5494"/>
              </a:solidFill>
              <a:latin typeface="Verdana"/>
            </a:endParaRPr>
          </a:p>
          <a:p>
            <a:pPr algn="ctr">
              <a:spcBef>
                <a:spcPts val="298"/>
              </a:spcBef>
            </a:pPr>
            <a:r>
              <a:rPr b="1" lang="en-GB" sz="1200" spc="-1" strike="noStrike">
                <a:solidFill>
                  <a:srgbClr val="000000"/>
                </a:solidFill>
                <a:latin typeface="Verdana"/>
              </a:rPr>
              <a:t>2016-2017: An exceptionally productive school year – </a:t>
            </a:r>
            <a:endParaRPr b="0" i="1" lang="en-US" sz="1200" spc="-1" strike="noStrike">
              <a:solidFill>
                <a:srgbClr val="0f5494"/>
              </a:solidFill>
              <a:latin typeface="Verdana"/>
            </a:endParaRPr>
          </a:p>
          <a:p>
            <a:pPr algn="ctr">
              <a:spcBef>
                <a:spcPts val="298"/>
              </a:spcBef>
            </a:pPr>
            <a:r>
              <a:rPr b="1" lang="en-GB" sz="1200" spc="-1" strike="noStrike">
                <a:solidFill>
                  <a:srgbClr val="000000"/>
                </a:solidFill>
                <a:latin typeface="Verdana"/>
              </a:rPr>
              <a:t>Relentless efforts and visible achievements in all areas</a:t>
            </a:r>
            <a:endParaRPr b="0" i="1" lang="en-US" sz="1200" spc="-1" strike="noStrike">
              <a:solidFill>
                <a:srgbClr val="0f5494"/>
              </a:solidFill>
              <a:latin typeface="Verdana"/>
            </a:endParaRPr>
          </a:p>
          <a:p>
            <a:pPr>
              <a:spcBef>
                <a:spcPts val="298"/>
              </a:spcBef>
            </a:pPr>
            <a:r>
              <a:rPr b="0" i="1" lang="en-GB" sz="1200" spc="-1" strike="noStrike">
                <a:solidFill>
                  <a:srgbClr val="000000"/>
                </a:solidFill>
                <a:latin typeface="Verdana"/>
              </a:rPr>
              <a:t> </a:t>
            </a:r>
            <a:endParaRPr b="0" i="1" lang="en-US" sz="1200" spc="-1" strike="noStrike">
              <a:solidFill>
                <a:srgbClr val="0f5494"/>
              </a:solidFill>
              <a:latin typeface="Verdana"/>
            </a:endParaRPr>
          </a:p>
          <a:p>
            <a:pPr algn="ctr">
              <a:spcBef>
                <a:spcPts val="1199"/>
              </a:spcBef>
            </a:pPr>
            <a:r>
              <a:rPr b="1" i="1" lang="en-GB" sz="1200" spc="-1" strike="noStrike">
                <a:solidFill>
                  <a:srgbClr val="000000"/>
                </a:solidFill>
                <a:latin typeface="Verdana"/>
              </a:rPr>
              <a:t>A. The APEEE has set all fundamentals for its </a:t>
            </a:r>
            <a:r>
              <a:rPr b="1" i="1" lang="en-GB" sz="1200" spc="-1" strike="noStrike" u="sng">
                <a:solidFill>
                  <a:srgbClr val="000000"/>
                </a:solidFill>
                <a:uFillTx/>
                <a:latin typeface="Verdana"/>
              </a:rPr>
              <a:t>smart future governance model</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Internal Rules for the Board and all preparatory bodies</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Proceedings including all sections- Non-Board members in WGs</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New Regulations agreed with staff – staff engagement and accountability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Amended conventions with the School and external service providers have been signed</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Sound implementation of HR policies in all areas (from job descriptions and the publication of any vacancies up to resolution of staff complaints) – new management approach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Back-up – continuity plans for all APEEE operations</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IT audit of 2015 implemented – new image and security for the website - development of e-enrolment – more front-desk applications (including for user complaints), back-office IT tools and new e-services (bus geo-tracking) by September 2018</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First-ever APEEE data protection policy – need for update by May 2018</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RSM recommendations (Action Plan) for internal procedures and control – registration and respect of all workflows – addressing all inherent deficiencies (some way to go yet)</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Long-term vision for APEEE financial matters (ad-hoc Assets WG – draft motion 4)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Transparency and sound financial management for another year  </a:t>
            </a:r>
            <a:endParaRPr b="0" i="1" lang="en-US" sz="1200" spc="-1" strike="noStrike">
              <a:solidFill>
                <a:srgbClr val="0f5494"/>
              </a:solidFill>
              <a:latin typeface="Verdana"/>
            </a:endParaRPr>
          </a:p>
          <a:p>
            <a:pPr>
              <a:spcBef>
                <a:spcPts val="298"/>
              </a:spcBef>
              <a:buClr>
                <a:srgbClr val="0bd0d9"/>
              </a:buClr>
              <a:buFont typeface="Verdana"/>
              <a:buChar char="•"/>
            </a:pPr>
            <a:endParaRPr b="0" i="1" lang="en-US" sz="1200" spc="-1" strike="noStrike">
              <a:solidFill>
                <a:srgbClr val="0f5494"/>
              </a:solidFill>
              <a:latin typeface="Verdana"/>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2746440" y="6256440"/>
            <a:ext cx="213336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r">
              <a:lnSpc>
                <a:spcPct val="100000"/>
              </a:lnSpc>
            </a:pPr>
            <a:fld id="{86338EE6-D658-4FE9-96AF-1E9A7AB3AEC2}" type="slidenum">
              <a:rPr b="0" lang="en-GB" sz="1400" spc="-1" strike="noStrike">
                <a:solidFill>
                  <a:srgbClr val="3166cf"/>
                </a:solidFill>
                <a:latin typeface="Arial"/>
              </a:rPr>
              <a:t>&lt;number&gt;</a:t>
            </a:fld>
            <a:endParaRPr b="1" lang="en-US" sz="1400" spc="-1" strike="noStrike">
              <a:solidFill>
                <a:srgbClr val="ffd624"/>
              </a:solidFill>
              <a:latin typeface="Verdana"/>
            </a:endParaRPr>
          </a:p>
        </p:txBody>
      </p:sp>
      <p:pic>
        <p:nvPicPr>
          <p:cNvPr id="199" name="Picture 3" descr=""/>
          <p:cNvPicPr/>
          <p:nvPr/>
        </p:nvPicPr>
        <p:blipFill>
          <a:blip r:embed="rId1"/>
          <a:stretch/>
        </p:blipFill>
        <p:spPr>
          <a:xfrm>
            <a:off x="127080" y="1557360"/>
            <a:ext cx="8889840" cy="4175280"/>
          </a:xfrm>
          <a:prstGeom prst="rect">
            <a:avLst/>
          </a:prstGeom>
          <a:ln>
            <a:noFill/>
          </a:ln>
        </p:spPr>
      </p:pic>
      <p:pic>
        <p:nvPicPr>
          <p:cNvPr id="200" name="Picture 58" descr=""/>
          <p:cNvPicPr/>
          <p:nvPr/>
        </p:nvPicPr>
        <p:blipFill>
          <a:blip r:embed="rId2"/>
          <a:stretch/>
        </p:blipFill>
        <p:spPr>
          <a:xfrm>
            <a:off x="147600" y="836640"/>
            <a:ext cx="8890200" cy="582480"/>
          </a:xfrm>
          <a:prstGeom prst="rect">
            <a:avLst/>
          </a:prstGeom>
          <a:ln>
            <a:noFill/>
          </a:ln>
        </p:spPr>
      </p:pic>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2746440" y="6256440"/>
            <a:ext cx="213336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lnSpc>
                <a:spcPct val="100000"/>
              </a:lnSpc>
            </a:pPr>
            <a:fld id="{1948B87E-324A-4714-8088-6150F238D044}" type="slidenum">
              <a:rPr b="0" lang="en-GB" sz="1400" spc="-1" strike="noStrike">
                <a:solidFill>
                  <a:srgbClr val="3166cf"/>
                </a:solidFill>
                <a:latin typeface="Arial"/>
              </a:rPr>
              <a:t>&lt;number&gt;</a:t>
            </a:fld>
            <a:endParaRPr b="1" lang="en-US" sz="1400" spc="-1" strike="noStrike">
              <a:solidFill>
                <a:srgbClr val="ffd624"/>
              </a:solidFill>
              <a:latin typeface="Verdana"/>
            </a:endParaRPr>
          </a:p>
        </p:txBody>
      </p:sp>
      <p:pic>
        <p:nvPicPr>
          <p:cNvPr id="202" name="Picture 2" descr=""/>
          <p:cNvPicPr/>
          <p:nvPr/>
        </p:nvPicPr>
        <p:blipFill>
          <a:blip r:embed="rId1"/>
          <a:stretch/>
        </p:blipFill>
        <p:spPr>
          <a:xfrm>
            <a:off x="457200" y="2962440"/>
            <a:ext cx="8229600" cy="938160"/>
          </a:xfrm>
          <a:prstGeom prst="rect">
            <a:avLst/>
          </a:prstGeom>
          <a:ln>
            <a:noFill/>
          </a:ln>
        </p:spPr>
      </p:pic>
      <p:pic>
        <p:nvPicPr>
          <p:cNvPr id="203" name="Picture 3" descr=""/>
          <p:cNvPicPr/>
          <p:nvPr/>
        </p:nvPicPr>
        <p:blipFill>
          <a:blip r:embed="rId2"/>
          <a:stretch/>
        </p:blipFill>
        <p:spPr>
          <a:xfrm>
            <a:off x="90360" y="744480"/>
            <a:ext cx="8961480" cy="5373720"/>
          </a:xfrm>
          <a:prstGeom prst="rect">
            <a:avLst/>
          </a:prstGeom>
          <a:ln>
            <a:noFill/>
          </a:ln>
        </p:spPr>
      </p:pic>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2746440" y="6256440"/>
            <a:ext cx="213336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lnSpc>
                <a:spcPct val="100000"/>
              </a:lnSpc>
            </a:pPr>
            <a:fld id="{B9251D18-1FC1-40CF-A772-795318848438}" type="slidenum">
              <a:rPr b="0" lang="en-GB" sz="1400" spc="-1" strike="noStrike">
                <a:solidFill>
                  <a:srgbClr val="3166cf"/>
                </a:solidFill>
                <a:latin typeface="Arial"/>
              </a:rPr>
              <a:t>&lt;number&gt;</a:t>
            </a:fld>
            <a:endParaRPr b="1" lang="en-US" sz="1400" spc="-1" strike="noStrike">
              <a:solidFill>
                <a:srgbClr val="ffd624"/>
              </a:solidFill>
              <a:latin typeface="Verdana"/>
            </a:endParaRPr>
          </a:p>
        </p:txBody>
      </p:sp>
      <p:pic>
        <p:nvPicPr>
          <p:cNvPr id="205" name="Picture 2" descr=""/>
          <p:cNvPicPr/>
          <p:nvPr/>
        </p:nvPicPr>
        <p:blipFill>
          <a:blip r:embed="rId1"/>
          <a:stretch/>
        </p:blipFill>
        <p:spPr>
          <a:xfrm>
            <a:off x="19080" y="627120"/>
            <a:ext cx="9105840" cy="5607000"/>
          </a:xfrm>
          <a:prstGeom prst="rect">
            <a:avLst/>
          </a:prstGeom>
          <a:ln>
            <a:noFill/>
          </a:ln>
        </p:spPr>
      </p:pic>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2746440" y="6256440"/>
            <a:ext cx="213336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r">
              <a:lnSpc>
                <a:spcPct val="100000"/>
              </a:lnSpc>
            </a:pPr>
            <a:fld id="{73A61BE3-6600-4BF3-B42E-6EF7CCDF2FED}" type="slidenum">
              <a:rPr b="0" lang="en-GB" sz="1400" spc="-1" strike="noStrike">
                <a:solidFill>
                  <a:srgbClr val="3166cf"/>
                </a:solidFill>
                <a:latin typeface="Arial"/>
              </a:rPr>
              <a:t>&lt;number&gt;</a:t>
            </a:fld>
            <a:endParaRPr b="1" lang="en-US" sz="1400" spc="-1" strike="noStrike">
              <a:solidFill>
                <a:srgbClr val="ffd624"/>
              </a:solidFill>
              <a:latin typeface="Verdana"/>
            </a:endParaRPr>
          </a:p>
        </p:txBody>
      </p:sp>
      <p:pic>
        <p:nvPicPr>
          <p:cNvPr id="207" name="Picture 2" descr=""/>
          <p:cNvPicPr/>
          <p:nvPr/>
        </p:nvPicPr>
        <p:blipFill>
          <a:blip r:embed="rId1"/>
          <a:stretch/>
        </p:blipFill>
        <p:spPr>
          <a:xfrm>
            <a:off x="46080" y="631800"/>
            <a:ext cx="9051840" cy="5594400"/>
          </a:xfrm>
          <a:prstGeom prst="rect">
            <a:avLst/>
          </a:prstGeom>
          <a:ln>
            <a:noFill/>
          </a:ln>
        </p:spPr>
      </p:pic>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2746440" y="6256440"/>
            <a:ext cx="213336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r">
              <a:lnSpc>
                <a:spcPct val="100000"/>
              </a:lnSpc>
            </a:pPr>
            <a:fld id="{D20D2401-EB8B-417E-B868-752E61698816}" type="slidenum">
              <a:rPr b="0" lang="en-GB" sz="1400" spc="-1" strike="noStrike">
                <a:solidFill>
                  <a:srgbClr val="3166cf"/>
                </a:solidFill>
                <a:latin typeface="Arial"/>
              </a:rPr>
              <a:t>&lt;number&gt;</a:t>
            </a:fld>
            <a:endParaRPr b="1" lang="en-US" sz="1400" spc="-1" strike="noStrike">
              <a:solidFill>
                <a:srgbClr val="ffd624"/>
              </a:solidFill>
              <a:latin typeface="Verdana"/>
            </a:endParaRPr>
          </a:p>
        </p:txBody>
      </p:sp>
      <p:pic>
        <p:nvPicPr>
          <p:cNvPr id="209" name="Picture 57" descr=""/>
          <p:cNvPicPr/>
          <p:nvPr/>
        </p:nvPicPr>
        <p:blipFill>
          <a:blip r:embed="rId1"/>
          <a:stretch/>
        </p:blipFill>
        <p:spPr>
          <a:xfrm>
            <a:off x="317520" y="2997360"/>
            <a:ext cx="8854920" cy="3471840"/>
          </a:xfrm>
          <a:prstGeom prst="rect">
            <a:avLst/>
          </a:prstGeom>
          <a:ln>
            <a:noFill/>
          </a:ln>
        </p:spPr>
      </p:pic>
      <p:pic>
        <p:nvPicPr>
          <p:cNvPr id="210" name="Picture 50" descr=""/>
          <p:cNvPicPr/>
          <p:nvPr/>
        </p:nvPicPr>
        <p:blipFill>
          <a:blip r:embed="rId2"/>
          <a:stretch/>
        </p:blipFill>
        <p:spPr>
          <a:xfrm>
            <a:off x="6383160" y="1940040"/>
            <a:ext cx="2511720" cy="2290680"/>
          </a:xfrm>
          <a:prstGeom prst="rect">
            <a:avLst/>
          </a:prstGeom>
          <a:ln>
            <a:noFill/>
          </a:ln>
        </p:spPr>
      </p:pic>
      <p:pic>
        <p:nvPicPr>
          <p:cNvPr id="211" name="Picture 58" descr=""/>
          <p:cNvPicPr/>
          <p:nvPr/>
        </p:nvPicPr>
        <p:blipFill>
          <a:blip r:embed="rId3"/>
          <a:stretch/>
        </p:blipFill>
        <p:spPr>
          <a:xfrm>
            <a:off x="0" y="750960"/>
            <a:ext cx="8889840" cy="582480"/>
          </a:xfrm>
          <a:prstGeom prst="rect">
            <a:avLst/>
          </a:prstGeom>
          <a:ln>
            <a:noFill/>
          </a:ln>
        </p:spPr>
      </p:pic>
      <p:pic>
        <p:nvPicPr>
          <p:cNvPr id="212" name="Picture 54" descr=""/>
          <p:cNvPicPr/>
          <p:nvPr/>
        </p:nvPicPr>
        <p:blipFill>
          <a:blip r:embed="rId4"/>
          <a:stretch/>
        </p:blipFill>
        <p:spPr>
          <a:xfrm>
            <a:off x="317520" y="1606680"/>
            <a:ext cx="8854920" cy="252360"/>
          </a:xfrm>
          <a:prstGeom prst="rect">
            <a:avLst/>
          </a:prstGeom>
          <a:ln>
            <a:noFill/>
          </a:ln>
        </p:spPr>
      </p:pic>
      <p:pic>
        <p:nvPicPr>
          <p:cNvPr id="213" name="Picture 55" descr=""/>
          <p:cNvPicPr/>
          <p:nvPr/>
        </p:nvPicPr>
        <p:blipFill>
          <a:blip r:embed="rId5"/>
          <a:stretch/>
        </p:blipFill>
        <p:spPr>
          <a:xfrm>
            <a:off x="317520" y="2128680"/>
            <a:ext cx="8854920" cy="220680"/>
          </a:xfrm>
          <a:prstGeom prst="rect">
            <a:avLst/>
          </a:prstGeom>
          <a:ln>
            <a:noFill/>
          </a:ln>
        </p:spPr>
      </p:pic>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CustomShape 1"/>
          <p:cNvSpPr/>
          <p:nvPr/>
        </p:nvSpPr>
        <p:spPr>
          <a:xfrm>
            <a:off x="2746440" y="6256440"/>
            <a:ext cx="213336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r">
              <a:lnSpc>
                <a:spcPct val="100000"/>
              </a:lnSpc>
            </a:pPr>
            <a:fld id="{306D06A7-1679-47EF-9917-6CEE906C74FC}" type="slidenum">
              <a:rPr b="0" lang="en-GB" sz="1400" spc="-1" strike="noStrike">
                <a:solidFill>
                  <a:srgbClr val="3166cf"/>
                </a:solidFill>
                <a:latin typeface="Arial"/>
              </a:rPr>
              <a:t>&lt;number&gt;</a:t>
            </a:fld>
            <a:endParaRPr b="1" lang="en-US" sz="1400" spc="-1" strike="noStrike">
              <a:solidFill>
                <a:srgbClr val="ffd624"/>
              </a:solidFill>
              <a:latin typeface="Verdana"/>
            </a:endParaRPr>
          </a:p>
        </p:txBody>
      </p:sp>
      <p:pic>
        <p:nvPicPr>
          <p:cNvPr id="215" name="Picture 2" descr=""/>
          <p:cNvPicPr/>
          <p:nvPr/>
        </p:nvPicPr>
        <p:blipFill>
          <a:blip r:embed="rId1"/>
          <a:stretch/>
        </p:blipFill>
        <p:spPr>
          <a:xfrm>
            <a:off x="46080" y="660240"/>
            <a:ext cx="9051840" cy="5535720"/>
          </a:xfrm>
          <a:prstGeom prst="rect">
            <a:avLst/>
          </a:prstGeom>
          <a:ln>
            <a:noFill/>
          </a:ln>
        </p:spPr>
      </p:pic>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TextShape 1"/>
          <p:cNvSpPr txBox="1"/>
          <p:nvPr/>
        </p:nvSpPr>
        <p:spPr>
          <a:xfrm>
            <a:off x="468360" y="1123920"/>
            <a:ext cx="8229600" cy="936720"/>
          </a:xfrm>
          <a:prstGeom prst="rect">
            <a:avLst/>
          </a:prstGeom>
          <a:noFill/>
          <a:ln>
            <a:noFill/>
          </a:ln>
        </p:spPr>
        <p:txBody>
          <a:bodyPr anchor="ctr"/>
          <a:p>
            <a:pPr marL="358560" indent="-358560" algn="ctr"/>
            <a:r>
              <a:rPr b="1" lang="en-GB" sz="2800" spc="-1" strike="noStrike">
                <a:solidFill>
                  <a:srgbClr val="0f5494"/>
                </a:solidFill>
                <a:latin typeface="Verdana"/>
              </a:rPr>
              <a:t>DRAFT MOTIONS</a:t>
            </a:r>
            <a:br/>
            <a:r>
              <a:rPr b="1" lang="en-GB" sz="2000" spc="-1" strike="noStrike">
                <a:solidFill>
                  <a:srgbClr val="0f5494"/>
                </a:solidFill>
                <a:latin typeface="Verdana"/>
              </a:rPr>
              <a:t>22:20 – 23:20</a:t>
            </a:r>
            <a:endParaRPr b="1" lang="en-US" sz="2000" spc="-1" strike="noStrike">
              <a:solidFill>
                <a:srgbClr val="0f5494"/>
              </a:solidFill>
              <a:latin typeface="Verdana"/>
            </a:endParaRPr>
          </a:p>
        </p:txBody>
      </p:sp>
      <p:graphicFrame>
        <p:nvGraphicFramePr>
          <p:cNvPr id="217" name="Table 2"/>
          <p:cNvGraphicFramePr/>
          <p:nvPr/>
        </p:nvGraphicFramePr>
        <p:xfrm>
          <a:off x="814320" y="2357280"/>
          <a:ext cx="7872120" cy="2011680"/>
        </p:xfrm>
        <a:graphic>
          <a:graphicData uri="http://schemas.openxmlformats.org/drawingml/2006/table">
            <a:tbl>
              <a:tblPr/>
              <a:tblGrid>
                <a:gridCol w="7872480"/>
              </a:tblGrid>
              <a:tr h="2011680">
                <a:tc>
                  <a:txBody>
                    <a:bodyPr lIns="90000" rIns="90000"/>
                    <a:p>
                      <a:pPr algn="ctr"/>
                      <a:endParaRPr b="1" lang="en-US" sz="7600" spc="-1" strike="noStrike">
                        <a:solidFill>
                          <a:srgbClr val="ffd624"/>
                        </a:solidFill>
                        <a:latin typeface="Verdana"/>
                      </a:endParaRPr>
                    </a:p>
                    <a:p>
                      <a:pPr algn="ctr"/>
                      <a:r>
                        <a:rPr b="1" lang="en-GB" sz="1800" spc="-1" strike="noStrike">
                          <a:solidFill>
                            <a:srgbClr val="3166cf"/>
                          </a:solidFill>
                          <a:latin typeface="Verdana"/>
                        </a:rPr>
                        <a:t>Presentation of the texts (2’)</a:t>
                      </a:r>
                      <a:endParaRPr b="1" lang="en-US" sz="1800" spc="-1" strike="noStrike">
                        <a:solidFill>
                          <a:srgbClr val="ffd624"/>
                        </a:solidFill>
                        <a:latin typeface="Verdana"/>
                      </a:endParaRPr>
                    </a:p>
                    <a:p>
                      <a:pPr algn="ctr"/>
                      <a:endParaRPr b="1" lang="en-US" sz="1800" spc="-1" strike="noStrike">
                        <a:solidFill>
                          <a:srgbClr val="ffd624"/>
                        </a:solidFill>
                        <a:latin typeface="Verdana"/>
                      </a:endParaRPr>
                    </a:p>
                    <a:p>
                      <a:pPr algn="ctr"/>
                      <a:r>
                        <a:rPr b="1" lang="en-GB" sz="1800" spc="-1" strike="noStrike">
                          <a:solidFill>
                            <a:srgbClr val="3166cf"/>
                          </a:solidFill>
                          <a:latin typeface="Verdana"/>
                        </a:rPr>
                        <a:t>Brief exchange  (5’-8’)</a:t>
                      </a:r>
                      <a:endParaRPr b="1" lang="en-US" sz="1800" spc="-1" strike="noStrike">
                        <a:solidFill>
                          <a:srgbClr val="ffd624"/>
                        </a:solidFill>
                        <a:latin typeface="Verdana"/>
                      </a:endParaRPr>
                    </a:p>
                    <a:p>
                      <a:pPr algn="ctr"/>
                      <a:endParaRPr b="1" lang="en-US" sz="1800" spc="-1" strike="noStrike">
                        <a:solidFill>
                          <a:srgbClr val="ffd624"/>
                        </a:solidFill>
                        <a:latin typeface="Verdana"/>
                      </a:endParaRPr>
                    </a:p>
                    <a:p>
                      <a:pPr algn="ctr"/>
                      <a:r>
                        <a:rPr b="1" lang="en-GB" sz="1800" spc="-1" strike="noStrike">
                          <a:solidFill>
                            <a:srgbClr val="3166cf"/>
                          </a:solidFill>
                          <a:latin typeface="Verdana"/>
                        </a:rPr>
                        <a:t>E-vote</a:t>
                      </a:r>
                      <a:endParaRPr b="1" lang="en-US" sz="1800" spc="-1" strike="noStrike">
                        <a:solidFill>
                          <a:srgbClr val="ffd624"/>
                        </a:solidFill>
                        <a:latin typeface="Verdana"/>
                      </a:endParaRPr>
                    </a:p>
                    <a:p>
                      <a:pPr algn="ctr"/>
                      <a:endParaRPr b="1" lang="en-US" sz="1800" spc="-1" strike="noStrike">
                        <a:solidFill>
                          <a:srgbClr val="ffd624"/>
                        </a:solidFill>
                        <a:latin typeface="Verdana"/>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bbe0e3"/>
                    </a:solidFill>
                  </a:tcPr>
                </a:tc>
              </a:tr>
            </a:tbl>
          </a:graphicData>
        </a:graphic>
      </p:graphicFrame>
      <p:sp>
        <p:nvSpPr>
          <p:cNvPr id="218" name="CustomShape 3"/>
          <p:cNvSpPr/>
          <p:nvPr/>
        </p:nvSpPr>
        <p:spPr>
          <a:xfrm>
            <a:off x="2746440" y="6256440"/>
            <a:ext cx="213336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r">
              <a:lnSpc>
                <a:spcPct val="100000"/>
              </a:lnSpc>
            </a:pPr>
            <a:fld id="{CE40A578-B4B2-4D88-85B5-ABEAA3200E13}" type="slidenum">
              <a:rPr b="0" lang="en-GB" sz="1400" spc="-1" strike="noStrike">
                <a:solidFill>
                  <a:srgbClr val="3166cf"/>
                </a:solidFill>
                <a:latin typeface="Arial"/>
              </a:rPr>
              <a:t>&lt;number&gt;</a:t>
            </a:fld>
            <a:endParaRPr b="1" lang="en-US" sz="1400" spc="-1" strike="noStrike">
              <a:solidFill>
                <a:srgbClr val="ffd624"/>
              </a:solidFill>
              <a:latin typeface="Verdana"/>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extShape 1"/>
          <p:cNvSpPr txBox="1"/>
          <p:nvPr/>
        </p:nvSpPr>
        <p:spPr>
          <a:xfrm>
            <a:off x="469800" y="852480"/>
            <a:ext cx="8228160" cy="914400"/>
          </a:xfrm>
          <a:prstGeom prst="rect">
            <a:avLst/>
          </a:prstGeom>
          <a:noFill/>
          <a:ln>
            <a:noFill/>
          </a:ln>
        </p:spPr>
        <p:txBody>
          <a:bodyPr anchor="ctr"/>
          <a:p>
            <a:pPr marL="358560" indent="-358560" algn="ctr"/>
            <a:r>
              <a:rPr b="1" lang="en-US" sz="2000" spc="-1" strike="noStrike">
                <a:solidFill>
                  <a:srgbClr val="0f5494"/>
                </a:solidFill>
                <a:latin typeface="Verdana"/>
              </a:rPr>
              <a:t>DRAFT MOTION</a:t>
            </a:r>
            <a:br/>
            <a:r>
              <a:rPr b="1" lang="en-US" sz="2000" spc="-1" strike="noStrike">
                <a:solidFill>
                  <a:srgbClr val="0f5494"/>
                </a:solidFill>
                <a:latin typeface="Verdana"/>
              </a:rPr>
              <a:t>No 1 (NL section)</a:t>
            </a:r>
            <a:endParaRPr b="1" lang="en-US" sz="2000" spc="-1" strike="noStrike">
              <a:solidFill>
                <a:srgbClr val="0f5494"/>
              </a:solidFill>
              <a:latin typeface="Verdana"/>
            </a:endParaRPr>
          </a:p>
        </p:txBody>
      </p:sp>
      <p:sp>
        <p:nvSpPr>
          <p:cNvPr id="220" name="TextShape 2"/>
          <p:cNvSpPr txBox="1"/>
          <p:nvPr/>
        </p:nvSpPr>
        <p:spPr>
          <a:xfrm>
            <a:off x="571680" y="2128320"/>
            <a:ext cx="7914960" cy="4529160"/>
          </a:xfrm>
          <a:prstGeom prst="rect">
            <a:avLst/>
          </a:prstGeom>
          <a:noFill/>
          <a:ln>
            <a:noFill/>
          </a:ln>
        </p:spPr>
        <p:txBody>
          <a:bodyPr>
            <a:normAutofit/>
          </a:bodyPr>
          <a:p>
            <a:pPr lvl="1" marL="742680" indent="-285480">
              <a:spcBef>
                <a:spcPts val="448"/>
              </a:spcBef>
              <a:buClr>
                <a:srgbClr val="009fba"/>
              </a:buClr>
              <a:buFont typeface="Verdana"/>
              <a:buChar char="•"/>
            </a:pPr>
            <a:endParaRPr b="1" lang="en-US" sz="2000" spc="-1" strike="noStrike">
              <a:solidFill>
                <a:srgbClr val="0f5494"/>
              </a:solidFill>
              <a:latin typeface="Verdana"/>
            </a:endParaRPr>
          </a:p>
          <a:p>
            <a:pPr marL="342720" indent="-342720">
              <a:spcBef>
                <a:spcPts val="499"/>
              </a:spcBef>
              <a:buClr>
                <a:srgbClr val="ffffff"/>
              </a:buClr>
              <a:buFont typeface="Verdana"/>
              <a:buChar char="•"/>
            </a:pPr>
            <a:endParaRPr b="0" i="1" lang="en-US" sz="2400" spc="-1" strike="noStrike">
              <a:solidFill>
                <a:srgbClr val="0f5494"/>
              </a:solidFill>
              <a:latin typeface="Verdana"/>
            </a:endParaRPr>
          </a:p>
        </p:txBody>
      </p:sp>
      <p:sp>
        <p:nvSpPr>
          <p:cNvPr id="221" name="TextShape 3"/>
          <p:cNvSpPr txBox="1"/>
          <p:nvPr/>
        </p:nvSpPr>
        <p:spPr>
          <a:xfrm>
            <a:off x="580680" y="2100240"/>
            <a:ext cx="8278920" cy="4286160"/>
          </a:xfrm>
          <a:prstGeom prst="rect">
            <a:avLst/>
          </a:prstGeom>
          <a:noFill/>
          <a:ln>
            <a:noFill/>
          </a:ln>
        </p:spPr>
        <p:txBody>
          <a:bodyPr>
            <a:normAutofit/>
          </a:bodyPr>
          <a:p>
            <a:pPr algn="ctr">
              <a:spcBef>
                <a:spcPts val="249"/>
              </a:spcBef>
            </a:pPr>
            <a:r>
              <a:rPr b="1" i="1" lang="en-GB" sz="1000" spc="-1" strike="noStrike">
                <a:solidFill>
                  <a:srgbClr val="0f5494"/>
                </a:solidFill>
                <a:latin typeface="Verdana"/>
              </a:rPr>
              <a:t>ON THE SCHOOL MANAGEMENT SYSTEM </a:t>
            </a:r>
            <a:endParaRPr b="0" i="1" lang="en-US" sz="1000" spc="-1" strike="noStrike">
              <a:solidFill>
                <a:srgbClr val="0f5494"/>
              </a:solidFill>
              <a:latin typeface="Verdana"/>
            </a:endParaRPr>
          </a:p>
          <a:p>
            <a:pPr>
              <a:spcBef>
                <a:spcPts val="249"/>
              </a:spcBef>
            </a:pPr>
            <a:endParaRPr b="0" i="1" lang="en-US" sz="1000" spc="-1" strike="noStrike">
              <a:solidFill>
                <a:srgbClr val="0f5494"/>
              </a:solidFill>
              <a:latin typeface="Verdana"/>
            </a:endParaRPr>
          </a:p>
          <a:p>
            <a:pPr>
              <a:spcBef>
                <a:spcPts val="249"/>
              </a:spcBef>
            </a:pPr>
            <a:r>
              <a:rPr b="0" i="1" lang="en-GB" sz="1000" spc="-1" strike="noStrike">
                <a:solidFill>
                  <a:srgbClr val="0f5494"/>
                </a:solidFill>
                <a:latin typeface="Verdana"/>
              </a:rPr>
              <a:t>The General Assembly of the APEEE of Brussels III, meeting on 22 January 2018,</a:t>
            </a:r>
            <a:endParaRPr b="0" i="1" lang="en-US" sz="1000" spc="-1" strike="noStrike">
              <a:solidFill>
                <a:srgbClr val="0f5494"/>
              </a:solidFill>
              <a:latin typeface="Verdana"/>
            </a:endParaRPr>
          </a:p>
          <a:p>
            <a:pPr>
              <a:spcBef>
                <a:spcPts val="249"/>
              </a:spcBef>
            </a:pPr>
            <a:endParaRPr b="0" i="1" lang="en-US" sz="1000" spc="-1" strike="noStrike">
              <a:solidFill>
                <a:srgbClr val="0f5494"/>
              </a:solidFill>
              <a:latin typeface="Verdana"/>
            </a:endParaRPr>
          </a:p>
          <a:p>
            <a:pPr>
              <a:spcBef>
                <a:spcPts val="249"/>
              </a:spcBef>
            </a:pPr>
            <a:r>
              <a:rPr b="0" i="1" lang="en-GB" sz="1000" spc="-1" strike="noStrike">
                <a:solidFill>
                  <a:srgbClr val="0f5494"/>
                </a:solidFill>
                <a:latin typeface="Verdana"/>
              </a:rPr>
              <a:t>-      Recalling its resolution on the School Management System adopted on 3 December 2015</a:t>
            </a:r>
            <a:endParaRPr b="0" i="1" lang="en-US" sz="1000" spc="-1" strike="noStrike">
              <a:solidFill>
                <a:srgbClr val="0f5494"/>
              </a:solidFill>
              <a:latin typeface="Verdana"/>
            </a:endParaRPr>
          </a:p>
          <a:p>
            <a:pPr>
              <a:spcBef>
                <a:spcPts val="249"/>
              </a:spcBef>
            </a:pPr>
            <a:r>
              <a:rPr b="0" i="1" lang="en-GB" sz="1000" spc="-1" strike="noStrike">
                <a:solidFill>
                  <a:srgbClr val="0f5494"/>
                </a:solidFill>
                <a:latin typeface="Verdana"/>
              </a:rPr>
              <a:t>-      Considering that Article 59 of the General Rules of the European Schools provides the detailed criteria according to which pupils in the secondary must be assessed;</a:t>
            </a:r>
            <a:endParaRPr b="0" i="1" lang="en-US" sz="1000" spc="-1" strike="noStrike">
              <a:solidFill>
                <a:srgbClr val="0f5494"/>
              </a:solidFill>
              <a:latin typeface="Verdana"/>
            </a:endParaRPr>
          </a:p>
          <a:p>
            <a:pPr>
              <a:spcBef>
                <a:spcPts val="249"/>
              </a:spcBef>
            </a:pPr>
            <a:r>
              <a:rPr b="0" i="1" lang="en-GB" sz="1000" spc="-1" strike="noStrike">
                <a:solidFill>
                  <a:srgbClr val="0f5494"/>
                </a:solidFill>
                <a:latin typeface="Verdana"/>
              </a:rPr>
              <a:t>-      Considering that, according to School rules, pupils have the right to know how their grades have been obtained,</a:t>
            </a:r>
            <a:endParaRPr b="0" i="1" lang="en-US" sz="1000" spc="-1" strike="noStrike">
              <a:solidFill>
                <a:srgbClr val="0f5494"/>
              </a:solidFill>
              <a:latin typeface="Verdana"/>
            </a:endParaRPr>
          </a:p>
          <a:p>
            <a:pPr>
              <a:spcBef>
                <a:spcPts val="249"/>
              </a:spcBef>
            </a:pPr>
            <a:r>
              <a:rPr b="0" i="1" lang="en-GB" sz="1000" spc="-1" strike="noStrike">
                <a:solidFill>
                  <a:srgbClr val="0f5494"/>
                </a:solidFill>
                <a:latin typeface="Verdana"/>
              </a:rPr>
              <a:t>-      Considering  that currently records of all grades obtained in tests are not readily accessible to pupils or parents;</a:t>
            </a:r>
            <a:endParaRPr b="0" i="1" lang="en-US" sz="1000" spc="-1" strike="noStrike">
              <a:solidFill>
                <a:srgbClr val="0f5494"/>
              </a:solidFill>
              <a:latin typeface="Verdana"/>
            </a:endParaRPr>
          </a:p>
          <a:p>
            <a:pPr>
              <a:spcBef>
                <a:spcPts val="249"/>
              </a:spcBef>
            </a:pPr>
            <a:r>
              <a:rPr b="0" i="1" lang="en-GB" sz="1000" spc="-1" strike="noStrike">
                <a:solidFill>
                  <a:srgbClr val="0f5494"/>
                </a:solidFill>
                <a:latin typeface="Verdana"/>
              </a:rPr>
              <a:t>-      Considering  that it is for many pupils difficult to assess how they are faring in a given subject or have a good overview of their assignments and upcoming tests;</a:t>
            </a:r>
            <a:endParaRPr b="0" i="1" lang="en-US" sz="1000" spc="-1" strike="noStrike">
              <a:solidFill>
                <a:srgbClr val="0f5494"/>
              </a:solidFill>
              <a:latin typeface="Verdana"/>
            </a:endParaRPr>
          </a:p>
          <a:p>
            <a:pPr>
              <a:spcBef>
                <a:spcPts val="249"/>
              </a:spcBef>
            </a:pPr>
            <a:r>
              <a:rPr b="0" i="1" lang="en-GB" sz="1000" spc="-1" strike="noStrike">
                <a:solidFill>
                  <a:srgbClr val="0f5494"/>
                </a:solidFill>
                <a:latin typeface="Verdana"/>
              </a:rPr>
              <a:t>-      Considering  that the School has installed the School Management System (SMS) which allows precisely information on assignments and grades to be communicated,</a:t>
            </a:r>
            <a:endParaRPr b="0" i="1" lang="en-US" sz="1000" spc="-1" strike="noStrike">
              <a:solidFill>
                <a:srgbClr val="0f5494"/>
              </a:solidFill>
              <a:latin typeface="Verdana"/>
            </a:endParaRPr>
          </a:p>
          <a:p>
            <a:pPr>
              <a:spcBef>
                <a:spcPts val="249"/>
              </a:spcBef>
            </a:pPr>
            <a:endParaRPr b="0" i="1" lang="en-US" sz="1000" spc="-1" strike="noStrike">
              <a:solidFill>
                <a:srgbClr val="0f5494"/>
              </a:solidFill>
              <a:latin typeface="Verdana"/>
            </a:endParaRPr>
          </a:p>
          <a:p>
            <a:pPr>
              <a:spcBef>
                <a:spcPts val="249"/>
              </a:spcBef>
            </a:pPr>
            <a:r>
              <a:rPr b="0" i="1" lang="en-GB" sz="1000" spc="-1" strike="noStrike">
                <a:solidFill>
                  <a:srgbClr val="0f5494"/>
                </a:solidFill>
                <a:latin typeface="Verdana"/>
              </a:rPr>
              <a:t>Requests again the management of the secondary level to oblige teachers to use the School Management System to announce tests and assignments and to record test results systematically for all subjects,</a:t>
            </a:r>
            <a:endParaRPr b="0" i="1" lang="en-US" sz="1000" spc="-1" strike="noStrike">
              <a:solidFill>
                <a:srgbClr val="0f5494"/>
              </a:solidFill>
              <a:latin typeface="Verdana"/>
            </a:endParaRPr>
          </a:p>
          <a:p>
            <a:pPr>
              <a:spcBef>
                <a:spcPts val="249"/>
              </a:spcBef>
            </a:pPr>
            <a:endParaRPr b="0" i="1" lang="en-US" sz="1000" spc="-1" strike="noStrike">
              <a:solidFill>
                <a:srgbClr val="0f5494"/>
              </a:solidFill>
              <a:latin typeface="Verdana"/>
            </a:endParaRPr>
          </a:p>
          <a:p>
            <a:pPr>
              <a:spcBef>
                <a:spcPts val="249"/>
              </a:spcBef>
            </a:pPr>
            <a:r>
              <a:rPr b="0" i="1" lang="en-GB" sz="1000" spc="-1" strike="noStrike">
                <a:solidFill>
                  <a:srgbClr val="0f5494"/>
                </a:solidFill>
                <a:latin typeface="Verdana"/>
              </a:rPr>
              <a:t>Commends the teachers who have already started to do this,</a:t>
            </a:r>
            <a:endParaRPr b="0" i="1" lang="en-US" sz="1000" spc="-1" strike="noStrike">
              <a:solidFill>
                <a:srgbClr val="0f5494"/>
              </a:solidFill>
              <a:latin typeface="Verdana"/>
            </a:endParaRPr>
          </a:p>
          <a:p>
            <a:pPr>
              <a:spcBef>
                <a:spcPts val="249"/>
              </a:spcBef>
              <a:buClr>
                <a:srgbClr val="ffffff"/>
              </a:buClr>
              <a:buFont typeface="Verdana"/>
              <a:buChar char="•"/>
            </a:pPr>
            <a:endParaRPr b="0" i="1" lang="en-US" sz="1000" spc="-1" strike="noStrike">
              <a:solidFill>
                <a:srgbClr val="0f5494"/>
              </a:solidFill>
              <a:latin typeface="Verdana"/>
            </a:endParaRPr>
          </a:p>
          <a:p>
            <a:pPr>
              <a:spcBef>
                <a:spcPts val="249"/>
              </a:spcBef>
            </a:pPr>
            <a:r>
              <a:rPr b="0" i="1" lang="en-GB" sz="1000" spc="-1" strike="noStrike">
                <a:solidFill>
                  <a:srgbClr val="0f5494"/>
                </a:solidFill>
                <a:latin typeface="Verdana"/>
              </a:rPr>
              <a:t>Requests the APEEE to bring this motion to the attention of the management of the School and to follow up as appropriate.</a:t>
            </a:r>
            <a:endParaRPr b="0" i="1" lang="en-US" sz="1000" spc="-1" strike="noStrike">
              <a:solidFill>
                <a:srgbClr val="0f5494"/>
              </a:solidFill>
              <a:latin typeface="Verdana"/>
            </a:endParaRPr>
          </a:p>
          <a:p>
            <a:pPr>
              <a:spcBef>
                <a:spcPts val="249"/>
              </a:spcBef>
            </a:pPr>
            <a:r>
              <a:rPr b="0" i="1" lang="en-GB" sz="1000" spc="-1" strike="noStrike">
                <a:solidFill>
                  <a:srgbClr val="0f5494"/>
                </a:solidFill>
                <a:latin typeface="Verdana"/>
              </a:rPr>
              <a:t> </a:t>
            </a:r>
            <a:endParaRPr b="0" i="1" lang="en-US" sz="1000" spc="-1" strike="noStrike">
              <a:solidFill>
                <a:srgbClr val="0f5494"/>
              </a:solidFill>
              <a:latin typeface="Verdana"/>
            </a:endParaRPr>
          </a:p>
        </p:txBody>
      </p:sp>
      <p:pic>
        <p:nvPicPr>
          <p:cNvPr id="222" name="Picture 2" descr="Ψήφισμα του δήμου των Αθηναίων για τη Σικελική Εκστρατεία"/>
          <p:cNvPicPr/>
          <p:nvPr/>
        </p:nvPicPr>
        <p:blipFill>
          <a:blip r:embed="rId1"/>
          <a:stretch/>
        </p:blipFill>
        <p:spPr>
          <a:xfrm>
            <a:off x="7302600" y="738360"/>
            <a:ext cx="1609560" cy="1317600"/>
          </a:xfrm>
          <a:prstGeom prst="rect">
            <a:avLst/>
          </a:prstGeom>
          <a:ln>
            <a:noFill/>
          </a:ln>
        </p:spPr>
      </p:pic>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extShape 1"/>
          <p:cNvSpPr txBox="1"/>
          <p:nvPr/>
        </p:nvSpPr>
        <p:spPr>
          <a:xfrm>
            <a:off x="469800" y="852480"/>
            <a:ext cx="8228160" cy="914400"/>
          </a:xfrm>
          <a:prstGeom prst="rect">
            <a:avLst/>
          </a:prstGeom>
          <a:noFill/>
          <a:ln>
            <a:noFill/>
          </a:ln>
        </p:spPr>
        <p:txBody>
          <a:bodyPr anchor="ctr"/>
          <a:p>
            <a:pPr marL="358560" indent="-358560" algn="ctr"/>
            <a:r>
              <a:rPr b="1" lang="en-US" sz="2000" spc="-1" strike="noStrike">
                <a:solidFill>
                  <a:srgbClr val="0f5494"/>
                </a:solidFill>
                <a:latin typeface="Verdana"/>
              </a:rPr>
              <a:t>DRAFT MOTION</a:t>
            </a:r>
            <a:br/>
            <a:r>
              <a:rPr b="1" lang="en-US" sz="2000" spc="-1" strike="noStrike">
                <a:solidFill>
                  <a:srgbClr val="0f5494"/>
                </a:solidFill>
                <a:latin typeface="Verdana"/>
              </a:rPr>
              <a:t>No 2 (NL section)</a:t>
            </a:r>
            <a:endParaRPr b="1" lang="en-US" sz="2000" spc="-1" strike="noStrike">
              <a:solidFill>
                <a:srgbClr val="0f5494"/>
              </a:solidFill>
              <a:latin typeface="Verdana"/>
            </a:endParaRPr>
          </a:p>
        </p:txBody>
      </p:sp>
      <p:sp>
        <p:nvSpPr>
          <p:cNvPr id="224" name="TextShape 2"/>
          <p:cNvSpPr txBox="1"/>
          <p:nvPr/>
        </p:nvSpPr>
        <p:spPr>
          <a:xfrm>
            <a:off x="571680" y="2128320"/>
            <a:ext cx="7914960" cy="4529160"/>
          </a:xfrm>
          <a:prstGeom prst="rect">
            <a:avLst/>
          </a:prstGeom>
          <a:noFill/>
          <a:ln>
            <a:noFill/>
          </a:ln>
        </p:spPr>
        <p:txBody>
          <a:bodyPr>
            <a:normAutofit/>
          </a:bodyPr>
          <a:p>
            <a:pPr lvl="1" marL="742680" indent="-285480">
              <a:spcBef>
                <a:spcPts val="448"/>
              </a:spcBef>
              <a:buClr>
                <a:srgbClr val="009fba"/>
              </a:buClr>
              <a:buFont typeface="Verdana"/>
              <a:buChar char="•"/>
            </a:pPr>
            <a:endParaRPr b="1" lang="en-US" sz="2000" spc="-1" strike="noStrike">
              <a:solidFill>
                <a:srgbClr val="0f5494"/>
              </a:solidFill>
              <a:latin typeface="Verdana"/>
            </a:endParaRPr>
          </a:p>
          <a:p>
            <a:pPr marL="342720" indent="-342720">
              <a:spcBef>
                <a:spcPts val="499"/>
              </a:spcBef>
              <a:buClr>
                <a:srgbClr val="ffffff"/>
              </a:buClr>
              <a:buFont typeface="Verdana"/>
              <a:buChar char="•"/>
            </a:pPr>
            <a:endParaRPr b="0" i="1" lang="en-US" sz="2400" spc="-1" strike="noStrike">
              <a:solidFill>
                <a:srgbClr val="0f5494"/>
              </a:solidFill>
              <a:latin typeface="Verdana"/>
            </a:endParaRPr>
          </a:p>
        </p:txBody>
      </p:sp>
      <p:sp>
        <p:nvSpPr>
          <p:cNvPr id="225" name="TextShape 3"/>
          <p:cNvSpPr txBox="1"/>
          <p:nvPr/>
        </p:nvSpPr>
        <p:spPr>
          <a:xfrm>
            <a:off x="555480" y="2100240"/>
            <a:ext cx="8304480" cy="4424400"/>
          </a:xfrm>
          <a:prstGeom prst="rect">
            <a:avLst/>
          </a:prstGeom>
          <a:noFill/>
          <a:ln>
            <a:noFill/>
          </a:ln>
        </p:spPr>
        <p:txBody>
          <a:bodyPr>
            <a:normAutofit/>
          </a:bodyPr>
          <a:p>
            <a:pPr algn="ctr">
              <a:spcBef>
                <a:spcPts val="249"/>
              </a:spcBef>
            </a:pPr>
            <a:r>
              <a:rPr b="1" i="1" lang="en-GB" sz="1000" spc="-1" strike="noStrike">
                <a:solidFill>
                  <a:srgbClr val="0f5494"/>
                </a:solidFill>
                <a:latin typeface="Verdana"/>
              </a:rPr>
              <a:t>ON  FINANCIAL TRANSPARENCY</a:t>
            </a:r>
            <a:endParaRPr b="0" i="1" lang="en-US" sz="1000" spc="-1" strike="noStrike">
              <a:solidFill>
                <a:srgbClr val="0f5494"/>
              </a:solidFill>
              <a:latin typeface="Verdana"/>
            </a:endParaRPr>
          </a:p>
          <a:p>
            <a:pPr algn="ctr">
              <a:spcBef>
                <a:spcPts val="249"/>
              </a:spcBef>
            </a:pPr>
            <a:endParaRPr b="0" i="1" lang="en-US" sz="1000" spc="-1" strike="noStrike">
              <a:solidFill>
                <a:srgbClr val="0f5494"/>
              </a:solidFill>
              <a:latin typeface="Verdana"/>
            </a:endParaRPr>
          </a:p>
          <a:p>
            <a:pPr>
              <a:spcBef>
                <a:spcPts val="275"/>
              </a:spcBef>
            </a:pPr>
            <a:r>
              <a:rPr b="0" i="1" lang="en-GB" sz="1100" spc="-1" strike="noStrike">
                <a:solidFill>
                  <a:srgbClr val="0f5494"/>
                </a:solidFill>
                <a:latin typeface="Verdana"/>
              </a:rPr>
              <a:t>The General Assembly of the APEEE of Brussels III, meeting on 22 January 2018,</a:t>
            </a:r>
            <a:endParaRPr b="0" i="1" lang="en-US" sz="1100" spc="-1" strike="noStrike">
              <a:solidFill>
                <a:srgbClr val="0f5494"/>
              </a:solidFill>
              <a:latin typeface="Verdana"/>
            </a:endParaRPr>
          </a:p>
          <a:p>
            <a:pPr>
              <a:spcBef>
                <a:spcPts val="275"/>
              </a:spcBef>
            </a:pPr>
            <a:r>
              <a:rPr b="0" i="1" lang="en-GB" sz="1100" spc="-1" strike="noStrike">
                <a:solidFill>
                  <a:srgbClr val="0f5494"/>
                </a:solidFill>
                <a:latin typeface="Verdana"/>
              </a:rPr>
              <a:t>- Considering  that the School has started an asbl in order to cover operations outside the core pedagogical budget</a:t>
            </a:r>
            <a:endParaRPr b="0" i="1" lang="en-US" sz="1100" spc="-1" strike="noStrike">
              <a:solidFill>
                <a:srgbClr val="0f5494"/>
              </a:solidFill>
              <a:latin typeface="Verdana"/>
            </a:endParaRPr>
          </a:p>
          <a:p>
            <a:pPr>
              <a:spcBef>
                <a:spcPts val="275"/>
              </a:spcBef>
            </a:pPr>
            <a:r>
              <a:rPr b="0" i="1" lang="en-GB" sz="1100" spc="-1" strike="noStrike">
                <a:solidFill>
                  <a:srgbClr val="0f5494"/>
                </a:solidFill>
                <a:latin typeface="Verdana"/>
              </a:rPr>
              <a:t>- Considering that this asbl will mix funds for wider school purposes and large-scale projects with specific small-scale class-related expenditure (the class piggy banks);</a:t>
            </a:r>
            <a:endParaRPr b="0" i="1" lang="en-US" sz="1100" spc="-1" strike="noStrike">
              <a:solidFill>
                <a:srgbClr val="0f5494"/>
              </a:solidFill>
              <a:latin typeface="Verdana"/>
            </a:endParaRPr>
          </a:p>
          <a:p>
            <a:pPr>
              <a:spcBef>
                <a:spcPts val="275"/>
              </a:spcBef>
            </a:pPr>
            <a:r>
              <a:rPr b="0" i="1" lang="en-GB" sz="1100" spc="-1" strike="noStrike">
                <a:solidFill>
                  <a:srgbClr val="0f5494"/>
                </a:solidFill>
                <a:latin typeface="Verdana"/>
              </a:rPr>
              <a:t>- Considering that the operations of this asbl should remain limited to clearly identifiable operations with a significant financial risk for which economies of scale exist and which do not involve undue administrative and control costs,</a:t>
            </a:r>
            <a:endParaRPr b="0" i="1" lang="en-US" sz="1100" spc="-1" strike="noStrike">
              <a:solidFill>
                <a:srgbClr val="0f5494"/>
              </a:solidFill>
              <a:latin typeface="Verdana"/>
            </a:endParaRPr>
          </a:p>
          <a:p>
            <a:pPr>
              <a:spcBef>
                <a:spcPts val="275"/>
              </a:spcBef>
            </a:pPr>
            <a:r>
              <a:rPr b="0" i="1" lang="en-GB" sz="1100" spc="-1" strike="noStrike">
                <a:solidFill>
                  <a:srgbClr val="0f5494"/>
                </a:solidFill>
                <a:latin typeface="Verdana"/>
              </a:rPr>
              <a:t> </a:t>
            </a:r>
            <a:endParaRPr b="0" i="1" lang="en-US" sz="1100" spc="-1" strike="noStrike">
              <a:solidFill>
                <a:srgbClr val="0f5494"/>
              </a:solidFill>
              <a:latin typeface="Verdana"/>
            </a:endParaRPr>
          </a:p>
          <a:p>
            <a:pPr>
              <a:spcBef>
                <a:spcPts val="275"/>
              </a:spcBef>
            </a:pPr>
            <a:r>
              <a:rPr b="0" i="1" lang="en-GB" sz="1100" spc="-1" strike="noStrike">
                <a:solidFill>
                  <a:srgbClr val="0f5494"/>
                </a:solidFill>
                <a:latin typeface="Verdana"/>
              </a:rPr>
              <a:t>Requests the asbl operations to be limited to activities of appropriate scale and scope from the perspective of efficiency, effectiveness and accountability,</a:t>
            </a:r>
            <a:endParaRPr b="0" i="1" lang="en-US" sz="1100" spc="-1" strike="noStrike">
              <a:solidFill>
                <a:srgbClr val="0f5494"/>
              </a:solidFill>
              <a:latin typeface="Verdana"/>
            </a:endParaRPr>
          </a:p>
          <a:p>
            <a:pPr>
              <a:spcBef>
                <a:spcPts val="275"/>
              </a:spcBef>
            </a:pPr>
            <a:endParaRPr b="0" i="1" lang="en-US" sz="1100" spc="-1" strike="noStrike">
              <a:solidFill>
                <a:srgbClr val="0f5494"/>
              </a:solidFill>
              <a:latin typeface="Verdana"/>
            </a:endParaRPr>
          </a:p>
          <a:p>
            <a:pPr>
              <a:spcBef>
                <a:spcPts val="275"/>
              </a:spcBef>
            </a:pPr>
            <a:r>
              <a:rPr b="0" i="1" lang="en-GB" sz="1100" spc="-1" strike="noStrike">
                <a:solidFill>
                  <a:srgbClr val="0f5494"/>
                </a:solidFill>
                <a:latin typeface="Verdana"/>
              </a:rPr>
              <a:t>Requests the management of the School to provide transparency over the details of incomes and expenditures and balance sheet of the said asbl,</a:t>
            </a:r>
            <a:endParaRPr b="0" i="1" lang="en-US" sz="1100" spc="-1" strike="noStrike">
              <a:solidFill>
                <a:srgbClr val="0f5494"/>
              </a:solidFill>
              <a:latin typeface="Verdana"/>
            </a:endParaRPr>
          </a:p>
          <a:p>
            <a:pPr>
              <a:spcBef>
                <a:spcPts val="275"/>
              </a:spcBef>
            </a:pPr>
            <a:endParaRPr b="0" i="1" lang="en-US" sz="1100" spc="-1" strike="noStrike">
              <a:solidFill>
                <a:srgbClr val="0f5494"/>
              </a:solidFill>
              <a:latin typeface="Verdana"/>
            </a:endParaRPr>
          </a:p>
          <a:p>
            <a:pPr>
              <a:spcBef>
                <a:spcPts val="275"/>
              </a:spcBef>
            </a:pPr>
            <a:r>
              <a:rPr b="0" i="1" lang="en-GB" sz="1100" spc="-1" strike="noStrike">
                <a:solidFill>
                  <a:srgbClr val="0f5494"/>
                </a:solidFill>
                <a:latin typeface="Verdana"/>
              </a:rPr>
              <a:t>Requests access to the internal rules, records and accounts to ensure accountability,</a:t>
            </a:r>
            <a:endParaRPr b="0" i="1" lang="en-US" sz="1100" spc="-1" strike="noStrike">
              <a:solidFill>
                <a:srgbClr val="0f5494"/>
              </a:solidFill>
              <a:latin typeface="Verdana"/>
            </a:endParaRPr>
          </a:p>
          <a:p>
            <a:pPr>
              <a:spcBef>
                <a:spcPts val="275"/>
              </a:spcBef>
            </a:pPr>
            <a:endParaRPr b="0" i="1" lang="en-US" sz="1100" spc="-1" strike="noStrike">
              <a:solidFill>
                <a:srgbClr val="0f5494"/>
              </a:solidFill>
              <a:latin typeface="Verdana"/>
            </a:endParaRPr>
          </a:p>
          <a:p>
            <a:pPr>
              <a:spcBef>
                <a:spcPts val="275"/>
              </a:spcBef>
            </a:pPr>
            <a:r>
              <a:rPr b="0" i="1" lang="en-GB" sz="1100" spc="-1" strike="noStrike">
                <a:solidFill>
                  <a:srgbClr val="0f5494"/>
                </a:solidFill>
                <a:latin typeface="Verdana"/>
              </a:rPr>
              <a:t>Considers that classes that choose to maintain their class-administered class fund have the right to do so.</a:t>
            </a:r>
            <a:endParaRPr b="0" i="1" lang="en-US" sz="1100" spc="-1" strike="noStrike">
              <a:solidFill>
                <a:srgbClr val="0f5494"/>
              </a:solidFill>
              <a:latin typeface="Verdana"/>
            </a:endParaRPr>
          </a:p>
          <a:p>
            <a:pPr>
              <a:spcBef>
                <a:spcPts val="275"/>
              </a:spcBef>
            </a:pPr>
            <a:endParaRPr b="0" i="1" lang="en-US" sz="1100" spc="-1" strike="noStrike">
              <a:solidFill>
                <a:srgbClr val="0f5494"/>
              </a:solidFill>
              <a:latin typeface="Verdana"/>
            </a:endParaRPr>
          </a:p>
          <a:p>
            <a:pPr>
              <a:spcBef>
                <a:spcPts val="275"/>
              </a:spcBef>
            </a:pPr>
            <a:r>
              <a:rPr b="0" i="1" lang="en-GB" sz="1100" spc="-1" strike="noStrike">
                <a:solidFill>
                  <a:srgbClr val="0f5494"/>
                </a:solidFill>
                <a:latin typeface="Verdana"/>
              </a:rPr>
              <a:t>Requests the APEEE to bring this motion to the attention of the management of the School and to follow up as appropriate.</a:t>
            </a:r>
            <a:endParaRPr b="0" i="1" lang="en-US" sz="1100" spc="-1" strike="noStrike">
              <a:solidFill>
                <a:srgbClr val="0f5494"/>
              </a:solidFill>
              <a:latin typeface="Verdana"/>
            </a:endParaRPr>
          </a:p>
          <a:p>
            <a:pPr>
              <a:spcBef>
                <a:spcPts val="249"/>
              </a:spcBef>
            </a:pPr>
            <a:r>
              <a:rPr b="0" i="1" lang="en-GB" sz="1000" spc="-1" strike="noStrike">
                <a:solidFill>
                  <a:srgbClr val="0f5494"/>
                </a:solidFill>
                <a:latin typeface="Verdana"/>
              </a:rPr>
              <a:t> </a:t>
            </a:r>
            <a:endParaRPr b="0" i="1" lang="en-US" sz="1000" spc="-1" strike="noStrike">
              <a:solidFill>
                <a:srgbClr val="0f5494"/>
              </a:solidFill>
              <a:latin typeface="Verdana"/>
            </a:endParaRPr>
          </a:p>
        </p:txBody>
      </p:sp>
      <p:pic>
        <p:nvPicPr>
          <p:cNvPr id="226" name="Picture 2" descr="Ψήφισμα του δήμου των Αθηναίων για τη Σικελική Εκστρατεία"/>
          <p:cNvPicPr/>
          <p:nvPr/>
        </p:nvPicPr>
        <p:blipFill>
          <a:blip r:embed="rId1"/>
          <a:stretch/>
        </p:blipFill>
        <p:spPr>
          <a:xfrm>
            <a:off x="7302600" y="738360"/>
            <a:ext cx="1609560" cy="1317600"/>
          </a:xfrm>
          <a:prstGeom prst="rect">
            <a:avLst/>
          </a:prstGeom>
          <a:ln>
            <a:noFill/>
          </a:ln>
        </p:spPr>
      </p:pic>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469800" y="852480"/>
            <a:ext cx="8228160" cy="914400"/>
          </a:xfrm>
          <a:prstGeom prst="rect">
            <a:avLst/>
          </a:prstGeom>
          <a:noFill/>
          <a:ln>
            <a:noFill/>
          </a:ln>
        </p:spPr>
        <p:txBody>
          <a:bodyPr anchor="ctr"/>
          <a:p>
            <a:pPr marL="358560" indent="-358560" algn="ctr"/>
            <a:r>
              <a:rPr b="1" lang="en-US" sz="2000" spc="-1" strike="noStrike">
                <a:solidFill>
                  <a:srgbClr val="0f5494"/>
                </a:solidFill>
                <a:latin typeface="Verdana"/>
              </a:rPr>
              <a:t>DRAFT MOTION</a:t>
            </a:r>
            <a:br/>
            <a:r>
              <a:rPr b="1" lang="en-US" sz="2000" spc="-1" strike="noStrike">
                <a:solidFill>
                  <a:srgbClr val="0f5494"/>
                </a:solidFill>
                <a:latin typeface="Verdana"/>
              </a:rPr>
              <a:t>No 3 (Board)</a:t>
            </a:r>
            <a:endParaRPr b="1" lang="en-US" sz="2000" spc="-1" strike="noStrike">
              <a:solidFill>
                <a:srgbClr val="0f5494"/>
              </a:solidFill>
              <a:latin typeface="Verdana"/>
            </a:endParaRPr>
          </a:p>
        </p:txBody>
      </p:sp>
      <p:sp>
        <p:nvSpPr>
          <p:cNvPr id="228" name="TextShape 2"/>
          <p:cNvSpPr txBox="1"/>
          <p:nvPr/>
        </p:nvSpPr>
        <p:spPr>
          <a:xfrm>
            <a:off x="571680" y="2128320"/>
            <a:ext cx="7914960" cy="4529160"/>
          </a:xfrm>
          <a:prstGeom prst="rect">
            <a:avLst/>
          </a:prstGeom>
          <a:noFill/>
          <a:ln>
            <a:noFill/>
          </a:ln>
        </p:spPr>
        <p:txBody>
          <a:bodyPr>
            <a:normAutofit/>
          </a:bodyPr>
          <a:p>
            <a:pPr lvl="1" marL="742680" indent="-285480">
              <a:spcBef>
                <a:spcPts val="448"/>
              </a:spcBef>
              <a:buClr>
                <a:srgbClr val="009fba"/>
              </a:buClr>
              <a:buFont typeface="Verdana"/>
              <a:buChar char="•"/>
            </a:pPr>
            <a:endParaRPr b="1" lang="en-US" sz="2000" spc="-1" strike="noStrike">
              <a:solidFill>
                <a:srgbClr val="0f5494"/>
              </a:solidFill>
              <a:latin typeface="Verdana"/>
            </a:endParaRPr>
          </a:p>
          <a:p>
            <a:pPr marL="342720" indent="-342720">
              <a:spcBef>
                <a:spcPts val="499"/>
              </a:spcBef>
              <a:buClr>
                <a:srgbClr val="ffffff"/>
              </a:buClr>
              <a:buFont typeface="Verdana"/>
              <a:buChar char="•"/>
            </a:pPr>
            <a:endParaRPr b="0" i="1" lang="en-US" sz="2400" spc="-1" strike="noStrike">
              <a:solidFill>
                <a:srgbClr val="0f5494"/>
              </a:solidFill>
              <a:latin typeface="Verdana"/>
            </a:endParaRPr>
          </a:p>
        </p:txBody>
      </p:sp>
      <p:sp>
        <p:nvSpPr>
          <p:cNvPr id="229" name="TextShape 3"/>
          <p:cNvSpPr txBox="1"/>
          <p:nvPr/>
        </p:nvSpPr>
        <p:spPr>
          <a:xfrm>
            <a:off x="506520" y="2099880"/>
            <a:ext cx="8353440" cy="3768840"/>
          </a:xfrm>
          <a:prstGeom prst="rect">
            <a:avLst/>
          </a:prstGeom>
          <a:noFill/>
          <a:ln>
            <a:noFill/>
          </a:ln>
        </p:spPr>
        <p:txBody>
          <a:bodyPr>
            <a:normAutofit/>
          </a:bodyPr>
          <a:p>
            <a:pPr algn="ctr">
              <a:spcBef>
                <a:spcPts val="349"/>
              </a:spcBef>
            </a:pPr>
            <a:r>
              <a:rPr b="1" i="1" lang="en-GB" sz="1400" spc="-1" strike="noStrike">
                <a:solidFill>
                  <a:srgbClr val="0f5494"/>
                </a:solidFill>
                <a:latin typeface="Verdana"/>
              </a:rPr>
              <a:t>ON  TRANSPORT STAFF RECRUITMENT</a:t>
            </a:r>
            <a:endParaRPr b="0" i="1" lang="en-US" sz="1400" spc="-1" strike="noStrike">
              <a:solidFill>
                <a:srgbClr val="0f5494"/>
              </a:solidFill>
              <a:latin typeface="Verdana"/>
            </a:endParaRPr>
          </a:p>
          <a:p>
            <a:pPr algn="ctr">
              <a:spcBef>
                <a:spcPts val="349"/>
              </a:spcBef>
            </a:pPr>
            <a:endParaRPr b="0" i="1" lang="en-US" sz="1400" spc="-1" strike="noStrike">
              <a:solidFill>
                <a:srgbClr val="0f5494"/>
              </a:solidFill>
              <a:latin typeface="Verdana"/>
            </a:endParaRPr>
          </a:p>
          <a:p>
            <a:pPr>
              <a:spcBef>
                <a:spcPts val="349"/>
              </a:spcBef>
            </a:pPr>
            <a:r>
              <a:rPr b="0" i="1" lang="en-GB" sz="1400" spc="-1" strike="noStrike" u="sng">
                <a:solidFill>
                  <a:srgbClr val="0f5494"/>
                </a:solidFill>
                <a:uFillTx/>
                <a:latin typeface="Verdana"/>
              </a:rPr>
              <a:t>EN</a:t>
            </a:r>
            <a:endParaRPr b="0" i="1" lang="en-US" sz="1400" spc="-1" strike="noStrike">
              <a:solidFill>
                <a:srgbClr val="0f5494"/>
              </a:solidFill>
              <a:latin typeface="Verdana"/>
            </a:endParaRPr>
          </a:p>
          <a:p>
            <a:pPr>
              <a:spcBef>
                <a:spcPts val="349"/>
              </a:spcBef>
            </a:pPr>
            <a:r>
              <a:rPr b="0" i="1" lang="en-GB" sz="1400" spc="-1" strike="noStrike">
                <a:solidFill>
                  <a:srgbClr val="0f5494"/>
                </a:solidFill>
                <a:latin typeface="Verdana"/>
              </a:rPr>
              <a:t>In accordance with Article 7(c) of the APEEE Statutes, the General Meeting approves the creation of a new permanent post for the transport sector. The post is necessary to deal with the increased workload. A permanent post is appropriate to provide stability and since the current workload is not expected to diminish in the foreseeable future.</a:t>
            </a:r>
            <a:endParaRPr b="0" i="1" lang="en-US" sz="1400" spc="-1" strike="noStrike">
              <a:solidFill>
                <a:srgbClr val="0f5494"/>
              </a:solidFill>
              <a:latin typeface="Verdana"/>
            </a:endParaRPr>
          </a:p>
          <a:p>
            <a:pPr>
              <a:spcBef>
                <a:spcPts val="349"/>
              </a:spcBef>
            </a:pPr>
            <a:r>
              <a:rPr b="0" i="1" lang="en-GB" sz="1400" spc="-1" strike="noStrike">
                <a:solidFill>
                  <a:srgbClr val="0f5494"/>
                </a:solidFill>
                <a:latin typeface="Verdana"/>
              </a:rPr>
              <a:t> </a:t>
            </a:r>
            <a:endParaRPr b="0" i="1" lang="en-US" sz="1400" spc="-1" strike="noStrike">
              <a:solidFill>
                <a:srgbClr val="0f5494"/>
              </a:solidFill>
              <a:latin typeface="Verdana"/>
            </a:endParaRPr>
          </a:p>
          <a:p>
            <a:pPr>
              <a:spcBef>
                <a:spcPts val="349"/>
              </a:spcBef>
            </a:pPr>
            <a:r>
              <a:rPr b="0" i="1" lang="fr-BE" sz="1400" spc="-1" strike="noStrike" u="sng">
                <a:solidFill>
                  <a:srgbClr val="0f5494"/>
                </a:solidFill>
                <a:uFillTx/>
                <a:latin typeface="Verdana"/>
              </a:rPr>
              <a:t>FR</a:t>
            </a:r>
            <a:endParaRPr b="0" i="1" lang="en-US" sz="1400" spc="-1" strike="noStrike">
              <a:solidFill>
                <a:srgbClr val="0f5494"/>
              </a:solidFill>
              <a:latin typeface="Verdana"/>
            </a:endParaRPr>
          </a:p>
          <a:p>
            <a:pPr>
              <a:spcBef>
                <a:spcPts val="349"/>
              </a:spcBef>
            </a:pPr>
            <a:r>
              <a:rPr b="0" i="1" lang="fr-BE" sz="1400" spc="-1" strike="noStrike">
                <a:solidFill>
                  <a:srgbClr val="0f5494"/>
                </a:solidFill>
                <a:latin typeface="Verdana"/>
              </a:rPr>
              <a:t>Conformément à l'article 7, point c), des Statuts de l'APEEE, l'Assemblée générale approuve la création d'un nouveau poste permanent pour le secteur transports. Ce poste est nécessaire pour faire face à la charge de travail accrue. Il convient de créer un poste permanent afin de donner de la stabilité au secteur et puisqu'aucune réduction de la charge n'est prévue dans les années à venir.</a:t>
            </a:r>
            <a:endParaRPr b="0" i="1" lang="en-US" sz="1400" spc="-1" strike="noStrike">
              <a:solidFill>
                <a:srgbClr val="0f5494"/>
              </a:solidFill>
              <a:latin typeface="Verdana"/>
            </a:endParaRPr>
          </a:p>
          <a:p>
            <a:pPr>
              <a:spcBef>
                <a:spcPts val="349"/>
              </a:spcBef>
            </a:pPr>
            <a:endParaRPr b="0" i="1" lang="en-US" sz="1400" spc="-1" strike="noStrike">
              <a:solidFill>
                <a:srgbClr val="0f5494"/>
              </a:solidFill>
              <a:latin typeface="Verdana"/>
            </a:endParaRPr>
          </a:p>
        </p:txBody>
      </p:sp>
      <p:pic>
        <p:nvPicPr>
          <p:cNvPr id="230" name="Picture 2" descr="Ψήφισμα του δήμου των Αθηναίων για τη Σικελική Εκστρατεία"/>
          <p:cNvPicPr/>
          <p:nvPr/>
        </p:nvPicPr>
        <p:blipFill>
          <a:blip r:embed="rId1"/>
          <a:stretch/>
        </p:blipFill>
        <p:spPr>
          <a:xfrm>
            <a:off x="7302600" y="738360"/>
            <a:ext cx="1609560" cy="131760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468360" y="1123920"/>
            <a:ext cx="8229600" cy="936720"/>
          </a:xfrm>
          <a:prstGeom prst="rect">
            <a:avLst/>
          </a:prstGeom>
          <a:noFill/>
          <a:ln>
            <a:noFill/>
          </a:ln>
        </p:spPr>
        <p:txBody>
          <a:bodyPr anchor="ctr"/>
          <a:p>
            <a:pPr marL="358560" indent="-358560" algn="ctr"/>
            <a:r>
              <a:rPr b="1" lang="en-US" sz="2000" spc="-1" strike="noStrike">
                <a:solidFill>
                  <a:srgbClr val="0f5494"/>
                </a:solidFill>
                <a:latin typeface="Verdana"/>
              </a:rPr>
              <a:t>PRESIDENT’S REPORT </a:t>
            </a:r>
            <a:br/>
            <a:r>
              <a:rPr b="1" lang="en-US" sz="1800" spc="-1" strike="noStrike">
                <a:solidFill>
                  <a:srgbClr val="0f5494"/>
                </a:solidFill>
                <a:latin typeface="Verdana"/>
              </a:rPr>
              <a:t>(Tassos PAPADOPOULOS) </a:t>
            </a:r>
            <a:br/>
            <a:endParaRPr b="1" lang="en-US" sz="1800" spc="-1" strike="noStrike">
              <a:solidFill>
                <a:srgbClr val="0f5494"/>
              </a:solidFill>
              <a:latin typeface="Verdana"/>
            </a:endParaRPr>
          </a:p>
        </p:txBody>
      </p:sp>
      <p:sp>
        <p:nvSpPr>
          <p:cNvPr id="102" name="TextShape 2"/>
          <p:cNvSpPr txBox="1"/>
          <p:nvPr/>
        </p:nvSpPr>
        <p:spPr>
          <a:xfrm>
            <a:off x="692280" y="1976040"/>
            <a:ext cx="7966080" cy="4522680"/>
          </a:xfrm>
          <a:prstGeom prst="rect">
            <a:avLst/>
          </a:prstGeom>
          <a:noFill/>
          <a:ln>
            <a:noFill/>
          </a:ln>
        </p:spPr>
        <p:txBody>
          <a:bodyPr>
            <a:normAutofit/>
          </a:bodyPr>
          <a:p>
            <a:pPr algn="ctr">
              <a:spcBef>
                <a:spcPts val="298"/>
              </a:spcBef>
            </a:pPr>
            <a:r>
              <a:rPr b="1" lang="en-GB" sz="1200" spc="-1" strike="noStrike">
                <a:solidFill>
                  <a:srgbClr val="000000"/>
                </a:solidFill>
                <a:latin typeface="Verdana"/>
              </a:rPr>
              <a:t>RESULTS </a:t>
            </a:r>
            <a:endParaRPr b="0" i="1" lang="en-US" sz="1200" spc="-1" strike="noStrike">
              <a:solidFill>
                <a:srgbClr val="0f5494"/>
              </a:solidFill>
              <a:latin typeface="Verdana"/>
            </a:endParaRPr>
          </a:p>
          <a:p>
            <a:pPr algn="ctr">
              <a:spcBef>
                <a:spcPts val="1199"/>
              </a:spcBef>
            </a:pPr>
            <a:r>
              <a:rPr b="1" i="1" lang="en-GB" sz="1200" spc="-1" strike="noStrike">
                <a:solidFill>
                  <a:srgbClr val="000000"/>
                </a:solidFill>
                <a:latin typeface="Verdana"/>
              </a:rPr>
              <a:t>B. The </a:t>
            </a:r>
            <a:r>
              <a:rPr b="1" i="1" lang="en-GB" sz="1200" spc="-1" strike="noStrike" u="sng">
                <a:solidFill>
                  <a:srgbClr val="000000"/>
                </a:solidFill>
                <a:uFillTx/>
                <a:latin typeface="Verdana"/>
              </a:rPr>
              <a:t>APEEE took the lead </a:t>
            </a:r>
            <a:r>
              <a:rPr b="1" i="1" lang="en-GB" sz="1200" spc="-1" strike="noStrike">
                <a:solidFill>
                  <a:srgbClr val="000000"/>
                </a:solidFill>
                <a:latin typeface="Verdana"/>
              </a:rPr>
              <a:t>and defended parent contribution </a:t>
            </a:r>
            <a:r>
              <a:rPr b="1" i="1" lang="en-GB" sz="1200" spc="-1" strike="noStrike" u="sng">
                <a:solidFill>
                  <a:srgbClr val="000000"/>
                </a:solidFill>
                <a:uFillTx/>
                <a:latin typeface="Verdana"/>
              </a:rPr>
              <a:t>on important school matters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First-ever 2017-2017 Annual and 2017-2020 Multi-annual School Plans after a prior consultation with all stakeholders</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Establishment of clear rules for the functioning and transparency of School bodies</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New policies (teacher replacements in Secondary, ensuring teaching quality (early planning and evaluation), involving inspectors in school life, prevention of socio-psych</a:t>
            </a:r>
            <a:r>
              <a:rPr b="0" i="1" lang="el-GR" sz="1200" spc="-1" strike="noStrike">
                <a:solidFill>
                  <a:srgbClr val="000000"/>
                </a:solidFill>
                <a:latin typeface="Verdana"/>
              </a:rPr>
              <a:t>ο</a:t>
            </a:r>
            <a:r>
              <a:rPr b="0" i="1" lang="en-GB" sz="1200" spc="-1" strike="noStrike">
                <a:solidFill>
                  <a:srgbClr val="000000"/>
                </a:solidFill>
                <a:latin typeface="Verdana"/>
              </a:rPr>
              <a:t>logical risks, anti-drugs campaigning, restricted use of smart-phones, well-being for our students, enhanced educational value and other improvements in school trips)</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Transparency of extra-budgetary school accounts – engagement for participation of parents in selection committees (future school calls for tender)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Clarification of roles and job descriptions of educational staff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Push for a comprehensive school IT policy (SMS, Outlook, data protection (draft motion 1)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Enhanced communication with the medical service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Common access conditions for all European Schools in Belgium in September 2018</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Improvement of toilets hygiene in Primary and Nursery</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More places in OIB After-school Childcare Centre in Ixelles – permanent contacts with the OIB representative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Streamlining and improving communication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2018 review of the school’s internal regulations </a:t>
            </a:r>
            <a:endParaRPr b="0" i="1" lang="en-US" sz="1200" spc="-1" strike="noStrike">
              <a:solidFill>
                <a:srgbClr val="0f5494"/>
              </a:solidFill>
              <a:latin typeface="Verdana"/>
            </a:endParaRPr>
          </a:p>
          <a:p>
            <a:pPr>
              <a:spcBef>
                <a:spcPts val="298"/>
              </a:spcBef>
              <a:buClr>
                <a:srgbClr val="0bd0d9"/>
              </a:buClr>
              <a:buFont typeface="Verdana"/>
              <a:buChar char="•"/>
            </a:pPr>
            <a:endParaRPr b="0" i="1" lang="en-US" sz="1200" spc="-1" strike="noStrike">
              <a:solidFill>
                <a:srgbClr val="0f5494"/>
              </a:solidFill>
              <a:latin typeface="Verdana"/>
            </a:endParaRPr>
          </a:p>
          <a:p>
            <a:pPr>
              <a:spcBef>
                <a:spcPts val="298"/>
              </a:spcBef>
              <a:buClr>
                <a:srgbClr val="0bd0d9"/>
              </a:buClr>
              <a:buFont typeface="Verdana"/>
              <a:buChar char="•"/>
            </a:pPr>
            <a:endParaRPr b="0" i="1" lang="en-US" sz="1200" spc="-1" strike="noStrike">
              <a:solidFill>
                <a:srgbClr val="0f5494"/>
              </a:solidFill>
              <a:latin typeface="Verdana"/>
            </a:endParaRPr>
          </a:p>
          <a:p>
            <a:pPr>
              <a:spcBef>
                <a:spcPts val="298"/>
              </a:spcBef>
              <a:buClr>
                <a:srgbClr val="0bd0d9"/>
              </a:buClr>
              <a:buFont typeface="Verdana"/>
              <a:buChar char="•"/>
            </a:pPr>
            <a:endParaRPr b="0" i="1" lang="en-US" sz="1200" spc="-1" strike="noStrike">
              <a:solidFill>
                <a:srgbClr val="0f5494"/>
              </a:solidFill>
              <a:latin typeface="Verdana"/>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TextShape 1"/>
          <p:cNvSpPr txBox="1"/>
          <p:nvPr/>
        </p:nvSpPr>
        <p:spPr>
          <a:xfrm>
            <a:off x="469800" y="852480"/>
            <a:ext cx="8228160" cy="914400"/>
          </a:xfrm>
          <a:prstGeom prst="rect">
            <a:avLst/>
          </a:prstGeom>
          <a:noFill/>
          <a:ln>
            <a:noFill/>
          </a:ln>
        </p:spPr>
        <p:txBody>
          <a:bodyPr anchor="ctr"/>
          <a:p>
            <a:pPr marL="358560" indent="-358560" algn="ctr"/>
            <a:r>
              <a:rPr b="1" lang="en-US" sz="2000" spc="-1" strike="noStrike">
                <a:solidFill>
                  <a:srgbClr val="0f5494"/>
                </a:solidFill>
                <a:latin typeface="Verdana"/>
              </a:rPr>
              <a:t>DRAFT MOTION</a:t>
            </a:r>
            <a:br/>
            <a:r>
              <a:rPr b="1" lang="en-US" sz="2000" spc="-1" strike="noStrike">
                <a:solidFill>
                  <a:srgbClr val="0f5494"/>
                </a:solidFill>
                <a:latin typeface="Verdana"/>
              </a:rPr>
              <a:t>No 4 (Board members and other reps)</a:t>
            </a:r>
            <a:endParaRPr b="1" lang="en-US" sz="2000" spc="-1" strike="noStrike">
              <a:solidFill>
                <a:srgbClr val="0f5494"/>
              </a:solidFill>
              <a:latin typeface="Verdana"/>
            </a:endParaRPr>
          </a:p>
        </p:txBody>
      </p:sp>
      <p:sp>
        <p:nvSpPr>
          <p:cNvPr id="232" name="TextShape 2"/>
          <p:cNvSpPr txBox="1"/>
          <p:nvPr/>
        </p:nvSpPr>
        <p:spPr>
          <a:xfrm>
            <a:off x="571680" y="2128320"/>
            <a:ext cx="7914960" cy="4529160"/>
          </a:xfrm>
          <a:prstGeom prst="rect">
            <a:avLst/>
          </a:prstGeom>
          <a:noFill/>
          <a:ln>
            <a:noFill/>
          </a:ln>
        </p:spPr>
        <p:txBody>
          <a:bodyPr>
            <a:normAutofit/>
          </a:bodyPr>
          <a:p>
            <a:pPr lvl="1" marL="742680" indent="-285480">
              <a:spcBef>
                <a:spcPts val="448"/>
              </a:spcBef>
              <a:buClr>
                <a:srgbClr val="009fba"/>
              </a:buClr>
              <a:buFont typeface="Verdana"/>
              <a:buChar char="•"/>
            </a:pPr>
            <a:endParaRPr b="1" lang="en-US" sz="2000" spc="-1" strike="noStrike">
              <a:solidFill>
                <a:srgbClr val="0f5494"/>
              </a:solidFill>
              <a:latin typeface="Verdana"/>
            </a:endParaRPr>
          </a:p>
          <a:p>
            <a:pPr marL="342720" indent="-342720">
              <a:spcBef>
                <a:spcPts val="499"/>
              </a:spcBef>
              <a:buClr>
                <a:srgbClr val="ffffff"/>
              </a:buClr>
              <a:buFont typeface="Verdana"/>
              <a:buChar char="•"/>
            </a:pPr>
            <a:endParaRPr b="0" i="1" lang="en-US" sz="2400" spc="-1" strike="noStrike">
              <a:solidFill>
                <a:srgbClr val="0f5494"/>
              </a:solidFill>
              <a:latin typeface="Verdana"/>
            </a:endParaRPr>
          </a:p>
        </p:txBody>
      </p:sp>
      <p:sp>
        <p:nvSpPr>
          <p:cNvPr id="233" name="TextShape 3"/>
          <p:cNvSpPr txBox="1"/>
          <p:nvPr/>
        </p:nvSpPr>
        <p:spPr>
          <a:xfrm>
            <a:off x="420840" y="2099880"/>
            <a:ext cx="8439120" cy="4336920"/>
          </a:xfrm>
          <a:prstGeom prst="rect">
            <a:avLst/>
          </a:prstGeom>
          <a:noFill/>
          <a:ln>
            <a:noFill/>
          </a:ln>
        </p:spPr>
        <p:txBody>
          <a:bodyPr>
            <a:normAutofit/>
          </a:bodyPr>
          <a:p>
            <a:pPr algn="ctr">
              <a:spcBef>
                <a:spcPts val="349"/>
              </a:spcBef>
            </a:pPr>
            <a:r>
              <a:rPr b="1" i="1" lang="en-GB" sz="1400" spc="-1" strike="noStrike">
                <a:solidFill>
                  <a:srgbClr val="0f5494"/>
                </a:solidFill>
                <a:latin typeface="Verdana"/>
              </a:rPr>
              <a:t>ON  APEEE FINANCIAL ASSETS</a:t>
            </a:r>
            <a:endParaRPr b="0" i="1" lang="en-US" sz="1400" spc="-1" strike="noStrike">
              <a:solidFill>
                <a:srgbClr val="0f5494"/>
              </a:solidFill>
              <a:latin typeface="Verdana"/>
            </a:endParaRPr>
          </a:p>
          <a:p>
            <a:pPr algn="ctr">
              <a:spcBef>
                <a:spcPts val="349"/>
              </a:spcBef>
            </a:pPr>
            <a:r>
              <a:rPr b="1" i="1" lang="en-GB" sz="1400" spc="-1" strike="noStrike">
                <a:solidFill>
                  <a:srgbClr val="0f5494"/>
                </a:solidFill>
                <a:latin typeface="Verdana"/>
              </a:rPr>
              <a:t>AND CASH MANAGEMENT POLICY</a:t>
            </a:r>
            <a:endParaRPr b="0" i="1" lang="en-US" sz="1400" spc="-1" strike="noStrike">
              <a:solidFill>
                <a:srgbClr val="0f5494"/>
              </a:solidFill>
              <a:latin typeface="Verdana"/>
            </a:endParaRPr>
          </a:p>
          <a:p>
            <a:pPr algn="ctr">
              <a:spcBef>
                <a:spcPts val="298"/>
              </a:spcBef>
            </a:pPr>
            <a:endParaRPr b="0" i="1" lang="en-US" sz="1400" spc="-1" strike="noStrike">
              <a:solidFill>
                <a:srgbClr val="0f5494"/>
              </a:solidFill>
              <a:latin typeface="Verdana"/>
            </a:endParaRPr>
          </a:p>
          <a:p>
            <a:pPr algn="ctr">
              <a:spcBef>
                <a:spcPts val="298"/>
              </a:spcBef>
            </a:pPr>
            <a:r>
              <a:rPr b="1" i="1" lang="en-GB" sz="1200" spc="-1" strike="noStrike">
                <a:solidFill>
                  <a:srgbClr val="000000"/>
                </a:solidFill>
                <a:latin typeface="Verdana"/>
              </a:rPr>
              <a:t>BACKGROUND – WG CONCLUSIONS </a:t>
            </a:r>
            <a:endParaRPr b="0" i="1" lang="en-US" sz="1200" spc="-1" strike="noStrike">
              <a:solidFill>
                <a:srgbClr val="0f5494"/>
              </a:solidFill>
              <a:latin typeface="Verdana"/>
            </a:endParaRPr>
          </a:p>
          <a:p>
            <a:pPr>
              <a:spcBef>
                <a:spcPts val="298"/>
              </a:spcBef>
            </a:pPr>
            <a:endParaRPr b="0" i="1" lang="en-US" sz="1200" spc="-1" strike="noStrike">
              <a:solidFill>
                <a:srgbClr val="0f5494"/>
              </a:solidFill>
              <a:latin typeface="Verdana"/>
            </a:endParaRPr>
          </a:p>
          <a:p>
            <a:pPr>
              <a:spcBef>
                <a:spcPts val="298"/>
              </a:spcBef>
            </a:pPr>
            <a:r>
              <a:rPr b="1" i="1" lang="en-GB" sz="1200" spc="-1" strike="noStrike">
                <a:solidFill>
                  <a:srgbClr val="000000"/>
                </a:solidFill>
                <a:latin typeface="Verdana"/>
              </a:rPr>
              <a:t>The ad-hoc WG on APEEE assets meeting in November and December 2017 </a:t>
            </a:r>
            <a:endParaRPr b="0" i="1" lang="en-US" sz="1200" spc="-1" strike="noStrike">
              <a:solidFill>
                <a:srgbClr val="0f5494"/>
              </a:solidFill>
              <a:latin typeface="Verdana"/>
            </a:endParaRPr>
          </a:p>
          <a:p>
            <a:pPr>
              <a:spcBef>
                <a:spcPts val="298"/>
              </a:spcBef>
            </a:pPr>
            <a:r>
              <a:rPr b="1" i="1" lang="en-GB" sz="1200" spc="-1" strike="noStrike">
                <a:solidFill>
                  <a:srgbClr val="000000"/>
                </a:solidFill>
                <a:latin typeface="Verdana"/>
              </a:rPr>
              <a:t>confirms that currently:</a:t>
            </a:r>
            <a:endParaRPr b="0" i="1" lang="en-US" sz="1200" spc="-1" strike="noStrike">
              <a:solidFill>
                <a:srgbClr val="0f5494"/>
              </a:solidFill>
              <a:latin typeface="Verdana"/>
            </a:endParaRPr>
          </a:p>
          <a:p>
            <a:pPr>
              <a:spcBef>
                <a:spcPts val="298"/>
              </a:spcBef>
              <a:buClr>
                <a:srgbClr val="ffffff"/>
              </a:buClr>
              <a:buFont typeface="Verdana"/>
              <a:buChar char="•"/>
            </a:pPr>
            <a:r>
              <a:rPr b="0" i="1" lang="en-GB" sz="1200" spc="-1" strike="noStrike">
                <a:solidFill>
                  <a:srgbClr val="0f5494"/>
                </a:solidFill>
                <a:latin typeface="Verdana"/>
              </a:rPr>
              <a:t>There is no policy related to excess income or deficit</a:t>
            </a:r>
            <a:endParaRPr b="0" i="1" lang="en-US" sz="1200" spc="-1" strike="noStrike">
              <a:solidFill>
                <a:srgbClr val="0f5494"/>
              </a:solidFill>
              <a:latin typeface="Verdana"/>
            </a:endParaRPr>
          </a:p>
          <a:p>
            <a:pPr>
              <a:spcBef>
                <a:spcPts val="298"/>
              </a:spcBef>
              <a:buClr>
                <a:srgbClr val="ffffff"/>
              </a:buClr>
              <a:buFont typeface="Verdana"/>
              <a:buChar char="•"/>
            </a:pPr>
            <a:r>
              <a:rPr b="0" i="1" lang="en-GB" sz="1200" spc="-1" strike="noStrike">
                <a:solidFill>
                  <a:srgbClr val="0f5494"/>
                </a:solidFill>
                <a:latin typeface="Verdana"/>
              </a:rPr>
              <a:t>There is no optimal return on assets</a:t>
            </a:r>
            <a:endParaRPr b="0" i="1" lang="en-US" sz="1200" spc="-1" strike="noStrike">
              <a:solidFill>
                <a:srgbClr val="0f5494"/>
              </a:solidFill>
              <a:latin typeface="Verdana"/>
            </a:endParaRPr>
          </a:p>
          <a:p>
            <a:pPr>
              <a:spcBef>
                <a:spcPts val="298"/>
              </a:spcBef>
              <a:buClr>
                <a:srgbClr val="ffffff"/>
              </a:buClr>
              <a:buFont typeface="Verdana"/>
              <a:buChar char="•"/>
            </a:pPr>
            <a:r>
              <a:rPr b="0" i="1" lang="en-GB" sz="1200" spc="-1" strike="noStrike">
                <a:solidFill>
                  <a:srgbClr val="0f5494"/>
                </a:solidFill>
                <a:latin typeface="Verdana"/>
              </a:rPr>
              <a:t>There is no investment policy</a:t>
            </a:r>
            <a:endParaRPr b="0" i="1" lang="en-US" sz="1200" spc="-1" strike="noStrike">
              <a:solidFill>
                <a:srgbClr val="0f5494"/>
              </a:solidFill>
              <a:latin typeface="Verdana"/>
            </a:endParaRPr>
          </a:p>
          <a:p>
            <a:pPr>
              <a:spcBef>
                <a:spcPts val="298"/>
              </a:spcBef>
              <a:buClr>
                <a:srgbClr val="ffffff"/>
              </a:buClr>
              <a:buFont typeface="Verdana"/>
              <a:buChar char="•"/>
            </a:pPr>
            <a:r>
              <a:rPr b="0" i="1" lang="en-GB" sz="1200" spc="-1" strike="noStrike">
                <a:solidFill>
                  <a:srgbClr val="0f5494"/>
                </a:solidFill>
                <a:latin typeface="Verdana"/>
              </a:rPr>
              <a:t>There is no a policy to define reserve for legal obligations and unforeseen incidents </a:t>
            </a:r>
            <a:endParaRPr b="0" i="1" lang="en-US" sz="1200" spc="-1" strike="noStrike">
              <a:solidFill>
                <a:srgbClr val="0f5494"/>
              </a:solidFill>
              <a:latin typeface="Verdana"/>
            </a:endParaRPr>
          </a:p>
          <a:p>
            <a:pPr>
              <a:spcBef>
                <a:spcPts val="298"/>
              </a:spcBef>
              <a:buClr>
                <a:srgbClr val="ffffff"/>
              </a:buClr>
              <a:buFont typeface="Verdana"/>
              <a:buChar char="•"/>
            </a:pPr>
            <a:r>
              <a:rPr b="0" i="1" lang="en-GB" sz="1200" spc="-1" strike="noStrike">
                <a:solidFill>
                  <a:srgbClr val="0f5494"/>
                </a:solidFill>
                <a:latin typeface="Verdana"/>
              </a:rPr>
              <a:t>APEEE is not protected against default of banks….</a:t>
            </a:r>
            <a:endParaRPr b="0" i="1" lang="en-US" sz="1200" spc="-1" strike="noStrike">
              <a:solidFill>
                <a:srgbClr val="0f5494"/>
              </a:solidFill>
              <a:latin typeface="Verdana"/>
            </a:endParaRPr>
          </a:p>
          <a:p>
            <a:pPr>
              <a:spcBef>
                <a:spcPts val="298"/>
              </a:spcBef>
              <a:buClr>
                <a:srgbClr val="ffffff"/>
              </a:buClr>
              <a:buFont typeface="Verdana"/>
              <a:buChar char="•"/>
            </a:pPr>
            <a:r>
              <a:rPr b="0" i="1" lang="en-GB" sz="1200" spc="-1" strike="noStrike">
                <a:solidFill>
                  <a:srgbClr val="0f5494"/>
                </a:solidFill>
                <a:latin typeface="Verdana"/>
              </a:rPr>
              <a:t>APEEE is not protected against bankruptcy (while other APEEEs are)</a:t>
            </a:r>
            <a:endParaRPr b="0" i="1" lang="en-US" sz="1200" spc="-1" strike="noStrike">
              <a:solidFill>
                <a:srgbClr val="0f5494"/>
              </a:solidFill>
              <a:latin typeface="Verdana"/>
            </a:endParaRPr>
          </a:p>
          <a:p>
            <a:pPr>
              <a:spcBef>
                <a:spcPts val="298"/>
              </a:spcBef>
            </a:pPr>
            <a:endParaRPr b="0" i="1" lang="en-US" sz="1200" spc="-1" strike="noStrike">
              <a:solidFill>
                <a:srgbClr val="0f5494"/>
              </a:solidFill>
              <a:latin typeface="Verdana"/>
            </a:endParaRPr>
          </a:p>
          <a:p>
            <a:pPr>
              <a:spcBef>
                <a:spcPts val="298"/>
              </a:spcBef>
            </a:pPr>
            <a:r>
              <a:rPr b="1" i="1" lang="en-GB" sz="1200" spc="-1" strike="noStrike">
                <a:solidFill>
                  <a:srgbClr val="000000"/>
                </a:solidFill>
                <a:latin typeface="Verdana"/>
              </a:rPr>
              <a:t>APEEE does not invest in :</a:t>
            </a:r>
            <a:endParaRPr b="0" i="1" lang="en-US" sz="1200" spc="-1" strike="noStrike">
              <a:solidFill>
                <a:srgbClr val="0f5494"/>
              </a:solidFill>
              <a:latin typeface="Verdana"/>
            </a:endParaRPr>
          </a:p>
          <a:p>
            <a:pPr>
              <a:spcBef>
                <a:spcPts val="298"/>
              </a:spcBef>
              <a:buClr>
                <a:srgbClr val="ffffff"/>
              </a:buClr>
              <a:buFont typeface="Verdana"/>
              <a:buChar char="•"/>
            </a:pPr>
            <a:r>
              <a:rPr b="0" i="1" lang="en-GB" sz="1200" spc="-1" strike="noStrike">
                <a:solidFill>
                  <a:srgbClr val="0f5494"/>
                </a:solidFill>
                <a:latin typeface="Verdana"/>
              </a:rPr>
              <a:t>Term deposits (very low return, limited liquidity)</a:t>
            </a:r>
            <a:endParaRPr b="0" i="1" lang="en-US" sz="1200" spc="-1" strike="noStrike">
              <a:solidFill>
                <a:srgbClr val="0f5494"/>
              </a:solidFill>
              <a:latin typeface="Verdana"/>
            </a:endParaRPr>
          </a:p>
          <a:p>
            <a:pPr>
              <a:spcBef>
                <a:spcPts val="298"/>
              </a:spcBef>
              <a:buClr>
                <a:srgbClr val="ffffff"/>
              </a:buClr>
              <a:buFont typeface="Verdana"/>
              <a:buChar char="•"/>
            </a:pPr>
            <a:r>
              <a:rPr b="0" i="1" lang="en-GB" sz="1200" spc="-1" strike="noStrike">
                <a:solidFill>
                  <a:srgbClr val="0f5494"/>
                </a:solidFill>
                <a:latin typeface="Verdana"/>
              </a:rPr>
              <a:t>Money market funds (negative return)</a:t>
            </a:r>
            <a:endParaRPr b="0" i="1" lang="en-US" sz="1200" spc="-1" strike="noStrike">
              <a:solidFill>
                <a:srgbClr val="0f5494"/>
              </a:solidFill>
              <a:latin typeface="Verdana"/>
            </a:endParaRPr>
          </a:p>
          <a:p>
            <a:pPr>
              <a:spcBef>
                <a:spcPts val="298"/>
              </a:spcBef>
              <a:buClr>
                <a:srgbClr val="ffffff"/>
              </a:buClr>
              <a:buFont typeface="Verdana"/>
              <a:buChar char="•"/>
            </a:pPr>
            <a:r>
              <a:rPr b="0" i="1" lang="en-GB" sz="1200" spc="-1" strike="noStrike">
                <a:solidFill>
                  <a:srgbClr val="0f5494"/>
                </a:solidFill>
                <a:latin typeface="Verdana"/>
              </a:rPr>
              <a:t>Equity funds (can be volatile in short term)</a:t>
            </a:r>
            <a:endParaRPr b="0" i="1" lang="en-US" sz="1200" spc="-1" strike="noStrike">
              <a:solidFill>
                <a:srgbClr val="0f5494"/>
              </a:solidFill>
              <a:latin typeface="Verdana"/>
            </a:endParaRPr>
          </a:p>
          <a:p>
            <a:pPr lvl="1" marL="272880" indent="-272880">
              <a:spcBef>
                <a:spcPts val="298"/>
              </a:spcBef>
              <a:buClr>
                <a:srgbClr val="ffffff"/>
              </a:buClr>
              <a:buSzPct val="95000"/>
              <a:buFont typeface="Verdana"/>
              <a:buChar char="•"/>
            </a:pPr>
            <a:r>
              <a:rPr b="0" i="1" lang="en-GB" sz="1200" spc="-1" strike="noStrike">
                <a:solidFill>
                  <a:srgbClr val="0f5494"/>
                </a:solidFill>
                <a:latin typeface="Verdana"/>
              </a:rPr>
              <a:t> </a:t>
            </a:r>
            <a:r>
              <a:rPr b="0" i="1" lang="en-GB" sz="1200" spc="-1" strike="noStrike">
                <a:solidFill>
                  <a:srgbClr val="0f5494"/>
                </a:solidFill>
                <a:latin typeface="Verdana"/>
              </a:rPr>
              <a:t>State owned bonds (negative yield in short term)</a:t>
            </a:r>
            <a:endParaRPr b="1" lang="en-US" sz="1200" spc="-1" strike="noStrike">
              <a:solidFill>
                <a:srgbClr val="0f5494"/>
              </a:solidFill>
              <a:latin typeface="Verdana"/>
            </a:endParaRPr>
          </a:p>
          <a:p>
            <a:pPr>
              <a:spcBef>
                <a:spcPts val="697"/>
              </a:spcBef>
              <a:buClr>
                <a:srgbClr val="ffffff"/>
              </a:buClr>
              <a:buFont typeface="Verdana"/>
              <a:buChar char="•"/>
            </a:pPr>
            <a:endParaRPr b="0" i="1" lang="en-US" sz="1200" spc="-1" strike="noStrike">
              <a:solidFill>
                <a:srgbClr val="0f5494"/>
              </a:solidFill>
              <a:latin typeface="Verdana"/>
            </a:endParaRPr>
          </a:p>
          <a:p>
            <a:pPr>
              <a:spcBef>
                <a:spcPts val="697"/>
              </a:spcBef>
            </a:pPr>
            <a:endParaRPr b="0" i="1" lang="en-US" sz="1200" spc="-1" strike="noStrike">
              <a:solidFill>
                <a:srgbClr val="0f5494"/>
              </a:solidFill>
              <a:latin typeface="Verdana"/>
            </a:endParaRPr>
          </a:p>
        </p:txBody>
      </p:sp>
      <p:pic>
        <p:nvPicPr>
          <p:cNvPr id="234" name="Picture 2" descr="Ψήφισμα του δήμου των Αθηναίων για τη Σικελική Εκστρατεία"/>
          <p:cNvPicPr/>
          <p:nvPr/>
        </p:nvPicPr>
        <p:blipFill>
          <a:blip r:embed="rId1"/>
          <a:stretch/>
        </p:blipFill>
        <p:spPr>
          <a:xfrm>
            <a:off x="7520040" y="790560"/>
            <a:ext cx="1454040" cy="1190520"/>
          </a:xfrm>
          <a:prstGeom prst="rect">
            <a:avLst/>
          </a:prstGeom>
          <a:ln>
            <a:noFill/>
          </a:ln>
        </p:spPr>
      </p:pic>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TextShape 1"/>
          <p:cNvSpPr txBox="1"/>
          <p:nvPr/>
        </p:nvSpPr>
        <p:spPr>
          <a:xfrm>
            <a:off x="469800" y="852480"/>
            <a:ext cx="8228160" cy="914400"/>
          </a:xfrm>
          <a:prstGeom prst="rect">
            <a:avLst/>
          </a:prstGeom>
          <a:noFill/>
          <a:ln>
            <a:noFill/>
          </a:ln>
        </p:spPr>
        <p:txBody>
          <a:bodyPr anchor="ctr"/>
          <a:p>
            <a:pPr marL="358560" indent="-358560" algn="ctr"/>
            <a:r>
              <a:rPr b="1" lang="en-US" sz="2000" spc="-1" strike="noStrike">
                <a:solidFill>
                  <a:srgbClr val="0f5494"/>
                </a:solidFill>
                <a:latin typeface="Verdana"/>
              </a:rPr>
              <a:t>DRAFT MOTION</a:t>
            </a:r>
            <a:br/>
            <a:r>
              <a:rPr b="1" lang="en-US" sz="2000" spc="-1" strike="noStrike">
                <a:solidFill>
                  <a:srgbClr val="0f5494"/>
                </a:solidFill>
                <a:latin typeface="Verdana"/>
              </a:rPr>
              <a:t>No 4 (Board members and other reps)</a:t>
            </a:r>
            <a:endParaRPr b="1" lang="en-US" sz="2000" spc="-1" strike="noStrike">
              <a:solidFill>
                <a:srgbClr val="0f5494"/>
              </a:solidFill>
              <a:latin typeface="Verdana"/>
            </a:endParaRPr>
          </a:p>
        </p:txBody>
      </p:sp>
      <p:sp>
        <p:nvSpPr>
          <p:cNvPr id="236" name="TextShape 2"/>
          <p:cNvSpPr txBox="1"/>
          <p:nvPr/>
        </p:nvSpPr>
        <p:spPr>
          <a:xfrm>
            <a:off x="571680" y="2128320"/>
            <a:ext cx="7914960" cy="4529160"/>
          </a:xfrm>
          <a:prstGeom prst="rect">
            <a:avLst/>
          </a:prstGeom>
          <a:noFill/>
          <a:ln>
            <a:noFill/>
          </a:ln>
        </p:spPr>
        <p:txBody>
          <a:bodyPr>
            <a:normAutofit/>
          </a:bodyPr>
          <a:p>
            <a:pPr lvl="1" marL="742680" indent="-285480">
              <a:spcBef>
                <a:spcPts val="448"/>
              </a:spcBef>
              <a:buClr>
                <a:srgbClr val="009fba"/>
              </a:buClr>
              <a:buFont typeface="Verdana"/>
              <a:buChar char="•"/>
            </a:pPr>
            <a:endParaRPr b="1" lang="en-US" sz="2000" spc="-1" strike="noStrike">
              <a:solidFill>
                <a:srgbClr val="0f5494"/>
              </a:solidFill>
              <a:latin typeface="Verdana"/>
            </a:endParaRPr>
          </a:p>
          <a:p>
            <a:pPr marL="342720" indent="-342720">
              <a:spcBef>
                <a:spcPts val="499"/>
              </a:spcBef>
              <a:buClr>
                <a:srgbClr val="ffffff"/>
              </a:buClr>
              <a:buFont typeface="Verdana"/>
              <a:buChar char="•"/>
            </a:pPr>
            <a:endParaRPr b="0" i="1" lang="en-US" sz="2400" spc="-1" strike="noStrike">
              <a:solidFill>
                <a:srgbClr val="0f5494"/>
              </a:solidFill>
              <a:latin typeface="Verdana"/>
            </a:endParaRPr>
          </a:p>
        </p:txBody>
      </p:sp>
      <p:sp>
        <p:nvSpPr>
          <p:cNvPr id="237" name="TextShape 3"/>
          <p:cNvSpPr txBox="1"/>
          <p:nvPr/>
        </p:nvSpPr>
        <p:spPr>
          <a:xfrm>
            <a:off x="431640" y="2100240"/>
            <a:ext cx="8428320" cy="4052880"/>
          </a:xfrm>
          <a:prstGeom prst="rect">
            <a:avLst/>
          </a:prstGeom>
          <a:noFill/>
          <a:ln>
            <a:noFill/>
          </a:ln>
        </p:spPr>
        <p:txBody>
          <a:bodyPr>
            <a:normAutofit/>
          </a:bodyPr>
          <a:p>
            <a:pPr algn="ctr">
              <a:spcBef>
                <a:spcPts val="349"/>
              </a:spcBef>
            </a:pPr>
            <a:r>
              <a:rPr b="1" i="1" lang="en-GB" sz="1400" spc="-1" strike="noStrike">
                <a:solidFill>
                  <a:srgbClr val="0f5494"/>
                </a:solidFill>
                <a:latin typeface="Verdana"/>
              </a:rPr>
              <a:t>ON  APEEE FINANCIAL ASSETS</a:t>
            </a:r>
            <a:endParaRPr b="0" i="1" lang="en-US" sz="1400" spc="-1" strike="noStrike">
              <a:solidFill>
                <a:srgbClr val="0f5494"/>
              </a:solidFill>
              <a:latin typeface="Verdana"/>
            </a:endParaRPr>
          </a:p>
          <a:p>
            <a:pPr algn="ctr">
              <a:spcBef>
                <a:spcPts val="349"/>
              </a:spcBef>
            </a:pPr>
            <a:r>
              <a:rPr b="1" i="1" lang="en-GB" sz="1400" spc="-1" strike="noStrike">
                <a:solidFill>
                  <a:srgbClr val="0f5494"/>
                </a:solidFill>
                <a:latin typeface="Verdana"/>
              </a:rPr>
              <a:t>AND CASH MANAGEMENT POLICY (continued)</a:t>
            </a:r>
            <a:endParaRPr b="0" i="1" lang="en-US" sz="1400" spc="-1" strike="noStrike">
              <a:solidFill>
                <a:srgbClr val="0f5494"/>
              </a:solidFill>
              <a:latin typeface="Verdana"/>
            </a:endParaRPr>
          </a:p>
          <a:p>
            <a:pPr algn="ctr">
              <a:spcBef>
                <a:spcPts val="298"/>
              </a:spcBef>
            </a:pPr>
            <a:endParaRPr b="0" i="1" lang="en-US" sz="1400" spc="-1" strike="noStrike">
              <a:solidFill>
                <a:srgbClr val="0f5494"/>
              </a:solidFill>
              <a:latin typeface="Verdana"/>
            </a:endParaRPr>
          </a:p>
          <a:p>
            <a:pPr algn="ctr">
              <a:spcBef>
                <a:spcPts val="349"/>
              </a:spcBef>
            </a:pPr>
            <a:r>
              <a:rPr b="1" i="1" lang="en-GB" sz="1400" spc="-1" strike="noStrike">
                <a:solidFill>
                  <a:srgbClr val="000000"/>
                </a:solidFill>
                <a:latin typeface="Verdana"/>
              </a:rPr>
              <a:t>BACKGROUND – WG CONCLUSIONS </a:t>
            </a:r>
            <a:endParaRPr b="0" i="1" lang="en-US" sz="1400" spc="-1" strike="noStrike">
              <a:solidFill>
                <a:srgbClr val="0f5494"/>
              </a:solidFill>
              <a:latin typeface="Verdana"/>
            </a:endParaRPr>
          </a:p>
          <a:p>
            <a:pPr>
              <a:spcBef>
                <a:spcPts val="349"/>
              </a:spcBef>
            </a:pPr>
            <a:endParaRPr b="0" i="1" lang="en-US" sz="1400" spc="-1" strike="noStrike">
              <a:solidFill>
                <a:srgbClr val="0f5494"/>
              </a:solidFill>
              <a:latin typeface="Verdana"/>
            </a:endParaRPr>
          </a:p>
          <a:p>
            <a:pPr>
              <a:spcBef>
                <a:spcPts val="349"/>
              </a:spcBef>
            </a:pPr>
            <a:endParaRPr b="0" i="1" lang="en-US" sz="1400" spc="-1" strike="noStrike">
              <a:solidFill>
                <a:srgbClr val="0f5494"/>
              </a:solidFill>
              <a:latin typeface="Verdana"/>
            </a:endParaRPr>
          </a:p>
          <a:p>
            <a:pPr>
              <a:spcBef>
                <a:spcPts val="349"/>
              </a:spcBef>
            </a:pPr>
            <a:r>
              <a:rPr b="1" i="1" lang="en-GB" sz="1400" spc="-1" strike="noStrike">
                <a:solidFill>
                  <a:srgbClr val="000000"/>
                </a:solidFill>
                <a:latin typeface="Verdana"/>
              </a:rPr>
              <a:t>Cash used on running operations: </a:t>
            </a:r>
            <a:endParaRPr b="0" i="1" lang="en-US" sz="1400" spc="-1" strike="noStrike">
              <a:solidFill>
                <a:srgbClr val="0f5494"/>
              </a:solidFill>
              <a:latin typeface="Verdana"/>
            </a:endParaRPr>
          </a:p>
          <a:p>
            <a:pPr>
              <a:lnSpc>
                <a:spcPct val="100000"/>
              </a:lnSpc>
              <a:spcBef>
                <a:spcPts val="349"/>
              </a:spcBef>
              <a:buClr>
                <a:srgbClr val="ffffff"/>
              </a:buClr>
              <a:buFont typeface="Calibri"/>
              <a:buChar char="•"/>
            </a:pPr>
            <a:r>
              <a:rPr b="0" i="1" lang="en-GB" sz="1400" spc="-1" strike="noStrike">
                <a:solidFill>
                  <a:srgbClr val="0f5494"/>
                </a:solidFill>
                <a:latin typeface="Calibri"/>
              </a:rPr>
              <a:t> </a:t>
            </a:r>
            <a:r>
              <a:rPr b="0" i="1" lang="en-GB" sz="1400" spc="-1" strike="noStrike">
                <a:solidFill>
                  <a:srgbClr val="0f5494"/>
                </a:solidFill>
                <a:latin typeface="Verdana"/>
              </a:rPr>
              <a:t>Keep the cash volume on c/a around 810 k€, with a recommended cash balance per sector:</a:t>
            </a:r>
            <a:endParaRPr b="0" i="1" lang="en-US" sz="1400" spc="-1" strike="noStrike">
              <a:solidFill>
                <a:srgbClr val="0f5494"/>
              </a:solidFill>
              <a:latin typeface="Verdana"/>
            </a:endParaRPr>
          </a:p>
          <a:p>
            <a:pPr>
              <a:spcBef>
                <a:spcPts val="349"/>
              </a:spcBef>
              <a:buClr>
                <a:srgbClr val="ffffff"/>
              </a:buClr>
              <a:buFont typeface="Verdana"/>
              <a:buChar char="•"/>
            </a:pPr>
            <a:endParaRPr b="0" i="1" lang="en-US" sz="1400" spc="-1" strike="noStrike">
              <a:solidFill>
                <a:srgbClr val="0f5494"/>
              </a:solidFill>
              <a:latin typeface="Verdana"/>
            </a:endParaRPr>
          </a:p>
          <a:p>
            <a:pPr>
              <a:spcBef>
                <a:spcPts val="349"/>
              </a:spcBef>
              <a:buClr>
                <a:srgbClr val="ffffff"/>
              </a:buClr>
              <a:buFont typeface="Verdana"/>
              <a:buChar char="•"/>
            </a:pPr>
            <a:endParaRPr b="0" i="1" lang="en-US" sz="1400" spc="-1" strike="noStrike">
              <a:solidFill>
                <a:srgbClr val="0f5494"/>
              </a:solidFill>
              <a:latin typeface="Verdana"/>
            </a:endParaRPr>
          </a:p>
          <a:p>
            <a:pPr>
              <a:spcBef>
                <a:spcPts val="349"/>
              </a:spcBef>
            </a:pPr>
            <a:endParaRPr b="0" i="1" lang="en-US" sz="1400" spc="-1" strike="noStrike">
              <a:solidFill>
                <a:srgbClr val="0f5494"/>
              </a:solidFill>
              <a:latin typeface="Verdana"/>
            </a:endParaRPr>
          </a:p>
        </p:txBody>
      </p:sp>
      <p:pic>
        <p:nvPicPr>
          <p:cNvPr id="238" name="Picture 2" descr="Ψήφισμα του δήμου των Αθηναίων για τη Σικελική Εκστρατεία"/>
          <p:cNvPicPr/>
          <p:nvPr/>
        </p:nvPicPr>
        <p:blipFill>
          <a:blip r:embed="rId1"/>
          <a:stretch/>
        </p:blipFill>
        <p:spPr>
          <a:xfrm>
            <a:off x="7520040" y="790560"/>
            <a:ext cx="1454040" cy="1190520"/>
          </a:xfrm>
          <a:prstGeom prst="rect">
            <a:avLst/>
          </a:prstGeom>
          <a:ln>
            <a:noFill/>
          </a:ln>
        </p:spPr>
      </p:pic>
      <p:pic>
        <p:nvPicPr>
          <p:cNvPr id="239" name="Picture 2" descr=""/>
          <p:cNvPicPr/>
          <p:nvPr/>
        </p:nvPicPr>
        <p:blipFill>
          <a:blip r:embed="rId2"/>
          <a:stretch/>
        </p:blipFill>
        <p:spPr>
          <a:xfrm>
            <a:off x="3002040" y="4324320"/>
            <a:ext cx="3394080" cy="1619280"/>
          </a:xfrm>
          <a:prstGeom prst="rect">
            <a:avLst/>
          </a:prstGeom>
          <a:ln>
            <a:noFill/>
          </a:ln>
        </p:spPr>
      </p:pic>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469800" y="852480"/>
            <a:ext cx="8228160" cy="914400"/>
          </a:xfrm>
          <a:prstGeom prst="rect">
            <a:avLst/>
          </a:prstGeom>
          <a:noFill/>
          <a:ln>
            <a:noFill/>
          </a:ln>
        </p:spPr>
        <p:txBody>
          <a:bodyPr anchor="ctr"/>
          <a:p>
            <a:pPr marL="358560" indent="-358560" algn="ctr"/>
            <a:r>
              <a:rPr b="1" lang="en-US" sz="2000" spc="-1" strike="noStrike">
                <a:solidFill>
                  <a:srgbClr val="0f5494"/>
                </a:solidFill>
                <a:latin typeface="Verdana"/>
              </a:rPr>
              <a:t>DRAFT MOTION</a:t>
            </a:r>
            <a:br/>
            <a:r>
              <a:rPr b="1" lang="en-US" sz="2000" spc="-1" strike="noStrike">
                <a:solidFill>
                  <a:srgbClr val="0f5494"/>
                </a:solidFill>
                <a:latin typeface="Verdana"/>
              </a:rPr>
              <a:t>No 4 (Board members and other reps)</a:t>
            </a:r>
            <a:endParaRPr b="1" lang="en-US" sz="2000" spc="-1" strike="noStrike">
              <a:solidFill>
                <a:srgbClr val="0f5494"/>
              </a:solidFill>
              <a:latin typeface="Verdana"/>
            </a:endParaRPr>
          </a:p>
        </p:txBody>
      </p:sp>
      <p:sp>
        <p:nvSpPr>
          <p:cNvPr id="241" name="TextShape 2"/>
          <p:cNvSpPr txBox="1"/>
          <p:nvPr/>
        </p:nvSpPr>
        <p:spPr>
          <a:xfrm>
            <a:off x="571680" y="2128320"/>
            <a:ext cx="7914960" cy="4529160"/>
          </a:xfrm>
          <a:prstGeom prst="rect">
            <a:avLst/>
          </a:prstGeom>
          <a:noFill/>
          <a:ln>
            <a:noFill/>
          </a:ln>
        </p:spPr>
        <p:txBody>
          <a:bodyPr>
            <a:normAutofit/>
          </a:bodyPr>
          <a:p>
            <a:pPr lvl="1" marL="742680" indent="-285480">
              <a:spcBef>
                <a:spcPts val="448"/>
              </a:spcBef>
              <a:buClr>
                <a:srgbClr val="009fba"/>
              </a:buClr>
              <a:buFont typeface="Verdana"/>
              <a:buChar char="•"/>
            </a:pPr>
            <a:endParaRPr b="1" lang="en-US" sz="2000" spc="-1" strike="noStrike">
              <a:solidFill>
                <a:srgbClr val="0f5494"/>
              </a:solidFill>
              <a:latin typeface="Verdana"/>
            </a:endParaRPr>
          </a:p>
          <a:p>
            <a:pPr marL="342720" indent="-342720">
              <a:spcBef>
                <a:spcPts val="499"/>
              </a:spcBef>
              <a:buClr>
                <a:srgbClr val="ffffff"/>
              </a:buClr>
              <a:buFont typeface="Verdana"/>
              <a:buChar char="•"/>
            </a:pPr>
            <a:endParaRPr b="0" i="1" lang="en-US" sz="2400" spc="-1" strike="noStrike">
              <a:solidFill>
                <a:srgbClr val="0f5494"/>
              </a:solidFill>
              <a:latin typeface="Verdana"/>
            </a:endParaRPr>
          </a:p>
        </p:txBody>
      </p:sp>
      <p:sp>
        <p:nvSpPr>
          <p:cNvPr id="242" name="TextShape 3"/>
          <p:cNvSpPr txBox="1"/>
          <p:nvPr/>
        </p:nvSpPr>
        <p:spPr>
          <a:xfrm>
            <a:off x="431640" y="2100240"/>
            <a:ext cx="8428320" cy="4052880"/>
          </a:xfrm>
          <a:prstGeom prst="rect">
            <a:avLst/>
          </a:prstGeom>
          <a:noFill/>
          <a:ln>
            <a:noFill/>
          </a:ln>
        </p:spPr>
        <p:txBody>
          <a:bodyPr>
            <a:normAutofit/>
          </a:bodyPr>
          <a:p>
            <a:pPr algn="ctr">
              <a:spcBef>
                <a:spcPts val="349"/>
              </a:spcBef>
            </a:pPr>
            <a:r>
              <a:rPr b="1" i="1" lang="en-GB" sz="1400" spc="-1" strike="noStrike">
                <a:solidFill>
                  <a:srgbClr val="0f5494"/>
                </a:solidFill>
                <a:latin typeface="Verdana"/>
              </a:rPr>
              <a:t>ON  APEEE FINANCIAL ASSETS</a:t>
            </a:r>
            <a:endParaRPr b="0" i="1" lang="en-US" sz="1400" spc="-1" strike="noStrike">
              <a:solidFill>
                <a:srgbClr val="0f5494"/>
              </a:solidFill>
              <a:latin typeface="Verdana"/>
            </a:endParaRPr>
          </a:p>
          <a:p>
            <a:pPr algn="ctr">
              <a:spcBef>
                <a:spcPts val="349"/>
              </a:spcBef>
            </a:pPr>
            <a:r>
              <a:rPr b="1" i="1" lang="en-GB" sz="1400" spc="-1" strike="noStrike">
                <a:solidFill>
                  <a:srgbClr val="0f5494"/>
                </a:solidFill>
                <a:latin typeface="Verdana"/>
              </a:rPr>
              <a:t>AND CASH MANAGEMENT POLICY (continued)</a:t>
            </a:r>
            <a:endParaRPr b="0" i="1" lang="en-US" sz="1400" spc="-1" strike="noStrike">
              <a:solidFill>
                <a:srgbClr val="0f5494"/>
              </a:solidFill>
              <a:latin typeface="Verdana"/>
            </a:endParaRPr>
          </a:p>
          <a:p>
            <a:pPr algn="ctr">
              <a:spcBef>
                <a:spcPts val="298"/>
              </a:spcBef>
            </a:pPr>
            <a:endParaRPr b="0" i="1" lang="en-US" sz="1400" spc="-1" strike="noStrike">
              <a:solidFill>
                <a:srgbClr val="0f5494"/>
              </a:solidFill>
              <a:latin typeface="Verdana"/>
            </a:endParaRPr>
          </a:p>
          <a:p>
            <a:pPr algn="ctr">
              <a:spcBef>
                <a:spcPts val="349"/>
              </a:spcBef>
            </a:pPr>
            <a:r>
              <a:rPr b="1" i="1" lang="en-GB" sz="1400" spc="-1" strike="noStrike">
                <a:solidFill>
                  <a:srgbClr val="000000"/>
                </a:solidFill>
                <a:latin typeface="Verdana"/>
              </a:rPr>
              <a:t>BACKGROUND – WG CONCLUSIONS </a:t>
            </a:r>
            <a:endParaRPr b="0" i="1" lang="en-US" sz="1400" spc="-1" strike="noStrike">
              <a:solidFill>
                <a:srgbClr val="0f5494"/>
              </a:solidFill>
              <a:latin typeface="Verdana"/>
            </a:endParaRPr>
          </a:p>
          <a:p>
            <a:pPr>
              <a:spcBef>
                <a:spcPts val="349"/>
              </a:spcBef>
            </a:pPr>
            <a:endParaRPr b="0" i="1" lang="en-US" sz="1400" spc="-1" strike="noStrike">
              <a:solidFill>
                <a:srgbClr val="0f5494"/>
              </a:solidFill>
              <a:latin typeface="Verdana"/>
            </a:endParaRPr>
          </a:p>
          <a:p>
            <a:pPr>
              <a:spcBef>
                <a:spcPts val="349"/>
              </a:spcBef>
            </a:pPr>
            <a:endParaRPr b="0" i="1" lang="en-US" sz="1400" spc="-1" strike="noStrike">
              <a:solidFill>
                <a:srgbClr val="0f5494"/>
              </a:solidFill>
              <a:latin typeface="Verdana"/>
            </a:endParaRPr>
          </a:p>
          <a:p>
            <a:pPr>
              <a:spcBef>
                <a:spcPts val="349"/>
              </a:spcBef>
            </a:pPr>
            <a:r>
              <a:rPr b="1" i="1" lang="en-GB" sz="1400" spc="-1" strike="noStrike">
                <a:solidFill>
                  <a:srgbClr val="000000"/>
                </a:solidFill>
                <a:latin typeface="Verdana"/>
              </a:rPr>
              <a:t>Cash used on running operations: </a:t>
            </a:r>
            <a:endParaRPr b="0" i="1" lang="en-US" sz="1400" spc="-1" strike="noStrike">
              <a:solidFill>
                <a:srgbClr val="0f5494"/>
              </a:solidFill>
              <a:latin typeface="Verdana"/>
            </a:endParaRPr>
          </a:p>
          <a:p>
            <a:pPr>
              <a:spcBef>
                <a:spcPts val="349"/>
              </a:spcBef>
            </a:pPr>
            <a:endParaRPr b="0" i="1" lang="en-US" sz="1400" spc="-1" strike="noStrike">
              <a:solidFill>
                <a:srgbClr val="0f5494"/>
              </a:solidFill>
              <a:latin typeface="Verdana"/>
            </a:endParaRPr>
          </a:p>
          <a:p>
            <a:pPr>
              <a:spcBef>
                <a:spcPts val="349"/>
              </a:spcBef>
              <a:buClr>
                <a:srgbClr val="ffffff"/>
              </a:buClr>
              <a:buFont typeface="Verdana"/>
              <a:buChar char="•"/>
            </a:pPr>
            <a:r>
              <a:rPr b="0" i="1" lang="en-US" sz="1400" spc="-1" strike="noStrike">
                <a:solidFill>
                  <a:srgbClr val="0f5494"/>
                </a:solidFill>
                <a:latin typeface="Verdana"/>
              </a:rPr>
              <a:t>Keep the current accounts with one bank, </a:t>
            </a:r>
            <a:endParaRPr b="0" i="1" lang="en-US" sz="1400" spc="-1" strike="noStrike">
              <a:solidFill>
                <a:srgbClr val="0f5494"/>
              </a:solidFill>
              <a:latin typeface="Verdana"/>
            </a:endParaRPr>
          </a:p>
          <a:p>
            <a:pPr>
              <a:spcBef>
                <a:spcPts val="349"/>
              </a:spcBef>
              <a:buClr>
                <a:srgbClr val="ffffff"/>
              </a:buClr>
              <a:buFont typeface="Verdana"/>
              <a:buChar char="•"/>
            </a:pPr>
            <a:r>
              <a:rPr b="0" i="1" lang="en-US" sz="1400" spc="-1" strike="noStrike">
                <a:solidFill>
                  <a:srgbClr val="0f5494"/>
                </a:solidFill>
                <a:latin typeface="Verdana"/>
              </a:rPr>
              <a:t>one account per each sector, </a:t>
            </a:r>
            <a:endParaRPr b="0" i="1" lang="en-US" sz="1400" spc="-1" strike="noStrike">
              <a:solidFill>
                <a:srgbClr val="0f5494"/>
              </a:solidFill>
              <a:latin typeface="Verdana"/>
            </a:endParaRPr>
          </a:p>
          <a:p>
            <a:pPr>
              <a:spcBef>
                <a:spcPts val="349"/>
              </a:spcBef>
              <a:buClr>
                <a:srgbClr val="ffffff"/>
              </a:buClr>
              <a:buFont typeface="Verdana"/>
              <a:buChar char="•"/>
            </a:pPr>
            <a:r>
              <a:rPr b="0" i="1" lang="en-US" sz="1400" spc="-1" strike="noStrike">
                <a:solidFill>
                  <a:srgbClr val="0f5494"/>
                </a:solidFill>
                <a:latin typeface="Verdana"/>
              </a:rPr>
              <a:t>with interest rate at least 0%, </a:t>
            </a:r>
            <a:endParaRPr b="0" i="1" lang="en-US" sz="1400" spc="-1" strike="noStrike">
              <a:solidFill>
                <a:srgbClr val="0f5494"/>
              </a:solidFill>
              <a:latin typeface="Verdana"/>
            </a:endParaRPr>
          </a:p>
          <a:p>
            <a:pPr>
              <a:spcBef>
                <a:spcPts val="349"/>
              </a:spcBef>
              <a:buClr>
                <a:srgbClr val="ffffff"/>
              </a:buClr>
              <a:buFont typeface="Verdana"/>
              <a:buChar char="•"/>
            </a:pPr>
            <a:r>
              <a:rPr b="0" i="1" lang="en-US" sz="1400" spc="-1" strike="noStrike">
                <a:solidFill>
                  <a:srgbClr val="0f5494"/>
                </a:solidFill>
                <a:latin typeface="Verdana"/>
              </a:rPr>
              <a:t>with actively setup cash management to- and from the savings accounts</a:t>
            </a:r>
            <a:endParaRPr b="0" i="1" lang="en-US" sz="1400" spc="-1" strike="noStrike">
              <a:solidFill>
                <a:srgbClr val="0f5494"/>
              </a:solidFill>
              <a:latin typeface="Verdana"/>
            </a:endParaRPr>
          </a:p>
          <a:p>
            <a:pPr>
              <a:spcBef>
                <a:spcPts val="349"/>
              </a:spcBef>
              <a:buClr>
                <a:srgbClr val="ffffff"/>
              </a:buClr>
              <a:buFont typeface="Verdana"/>
              <a:buChar char="•"/>
            </a:pPr>
            <a:endParaRPr b="0" i="1" lang="en-US" sz="1400" spc="-1" strike="noStrike">
              <a:solidFill>
                <a:srgbClr val="0f5494"/>
              </a:solidFill>
              <a:latin typeface="Verdana"/>
            </a:endParaRPr>
          </a:p>
          <a:p>
            <a:pPr>
              <a:spcBef>
                <a:spcPts val="697"/>
              </a:spcBef>
              <a:buClr>
                <a:srgbClr val="ffffff"/>
              </a:buClr>
              <a:buFont typeface="Verdana"/>
              <a:buChar char="•"/>
            </a:pPr>
            <a:endParaRPr b="0" i="1" lang="en-US" sz="1400" spc="-1" strike="noStrike">
              <a:solidFill>
                <a:srgbClr val="0f5494"/>
              </a:solidFill>
              <a:latin typeface="Verdana"/>
            </a:endParaRPr>
          </a:p>
          <a:p>
            <a:pPr>
              <a:spcBef>
                <a:spcPts val="697"/>
              </a:spcBef>
            </a:pPr>
            <a:endParaRPr b="0" i="1" lang="en-US" sz="1400" spc="-1" strike="noStrike">
              <a:solidFill>
                <a:srgbClr val="0f5494"/>
              </a:solidFill>
              <a:latin typeface="Verdana"/>
            </a:endParaRPr>
          </a:p>
        </p:txBody>
      </p:sp>
      <p:pic>
        <p:nvPicPr>
          <p:cNvPr id="243" name="Picture 2" descr="Ψήφισμα του δήμου των Αθηναίων για τη Σικελική Εκστρατεία"/>
          <p:cNvPicPr/>
          <p:nvPr/>
        </p:nvPicPr>
        <p:blipFill>
          <a:blip r:embed="rId1"/>
          <a:stretch/>
        </p:blipFill>
        <p:spPr>
          <a:xfrm>
            <a:off x="7520040" y="790560"/>
            <a:ext cx="1454040" cy="1190520"/>
          </a:xfrm>
          <a:prstGeom prst="rect">
            <a:avLst/>
          </a:prstGeom>
          <a:ln>
            <a:noFill/>
          </a:ln>
        </p:spPr>
      </p:pic>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TextShape 1"/>
          <p:cNvSpPr txBox="1"/>
          <p:nvPr/>
        </p:nvSpPr>
        <p:spPr>
          <a:xfrm>
            <a:off x="469800" y="852480"/>
            <a:ext cx="8228160" cy="914400"/>
          </a:xfrm>
          <a:prstGeom prst="rect">
            <a:avLst/>
          </a:prstGeom>
          <a:noFill/>
          <a:ln>
            <a:noFill/>
          </a:ln>
        </p:spPr>
        <p:txBody>
          <a:bodyPr anchor="ctr"/>
          <a:p>
            <a:pPr marL="358560" indent="-358560" algn="ctr"/>
            <a:r>
              <a:rPr b="1" lang="en-US" sz="2000" spc="-1" strike="noStrike">
                <a:solidFill>
                  <a:srgbClr val="0f5494"/>
                </a:solidFill>
                <a:latin typeface="Verdana"/>
              </a:rPr>
              <a:t>DRAFT MOTION</a:t>
            </a:r>
            <a:br/>
            <a:r>
              <a:rPr b="1" lang="en-US" sz="2000" spc="-1" strike="noStrike">
                <a:solidFill>
                  <a:srgbClr val="0f5494"/>
                </a:solidFill>
                <a:latin typeface="Verdana"/>
              </a:rPr>
              <a:t>No 4 (Board members and other reps)</a:t>
            </a:r>
            <a:endParaRPr b="1" lang="en-US" sz="2000" spc="-1" strike="noStrike">
              <a:solidFill>
                <a:srgbClr val="0f5494"/>
              </a:solidFill>
              <a:latin typeface="Verdana"/>
            </a:endParaRPr>
          </a:p>
        </p:txBody>
      </p:sp>
      <p:sp>
        <p:nvSpPr>
          <p:cNvPr id="245" name="TextShape 2"/>
          <p:cNvSpPr txBox="1"/>
          <p:nvPr/>
        </p:nvSpPr>
        <p:spPr>
          <a:xfrm>
            <a:off x="571680" y="2128320"/>
            <a:ext cx="7914960" cy="4529160"/>
          </a:xfrm>
          <a:prstGeom prst="rect">
            <a:avLst/>
          </a:prstGeom>
          <a:noFill/>
          <a:ln>
            <a:noFill/>
          </a:ln>
        </p:spPr>
        <p:txBody>
          <a:bodyPr>
            <a:normAutofit/>
          </a:bodyPr>
          <a:p>
            <a:pPr lvl="1" marL="742680" indent="-285480">
              <a:spcBef>
                <a:spcPts val="448"/>
              </a:spcBef>
              <a:buClr>
                <a:srgbClr val="009fba"/>
              </a:buClr>
              <a:buFont typeface="Verdana"/>
              <a:buChar char="•"/>
            </a:pPr>
            <a:endParaRPr b="1" lang="en-US" sz="2000" spc="-1" strike="noStrike">
              <a:solidFill>
                <a:srgbClr val="0f5494"/>
              </a:solidFill>
              <a:latin typeface="Verdana"/>
            </a:endParaRPr>
          </a:p>
          <a:p>
            <a:pPr marL="342720" indent="-342720">
              <a:spcBef>
                <a:spcPts val="499"/>
              </a:spcBef>
              <a:buClr>
                <a:srgbClr val="ffffff"/>
              </a:buClr>
              <a:buFont typeface="Verdana"/>
              <a:buChar char="•"/>
            </a:pPr>
            <a:endParaRPr b="0" i="1" lang="en-US" sz="2400" spc="-1" strike="noStrike">
              <a:solidFill>
                <a:srgbClr val="0f5494"/>
              </a:solidFill>
              <a:latin typeface="Verdana"/>
            </a:endParaRPr>
          </a:p>
        </p:txBody>
      </p:sp>
      <p:sp>
        <p:nvSpPr>
          <p:cNvPr id="246" name="TextShape 3"/>
          <p:cNvSpPr txBox="1"/>
          <p:nvPr/>
        </p:nvSpPr>
        <p:spPr>
          <a:xfrm>
            <a:off x="456840" y="2099880"/>
            <a:ext cx="8402760" cy="4313160"/>
          </a:xfrm>
          <a:prstGeom prst="rect">
            <a:avLst/>
          </a:prstGeom>
          <a:noFill/>
          <a:ln>
            <a:noFill/>
          </a:ln>
        </p:spPr>
        <p:txBody>
          <a:bodyPr>
            <a:normAutofit/>
          </a:bodyPr>
          <a:p>
            <a:pPr algn="ctr">
              <a:spcBef>
                <a:spcPts val="349"/>
              </a:spcBef>
            </a:pPr>
            <a:r>
              <a:rPr b="1" i="1" lang="en-GB" sz="1400" spc="-1" strike="noStrike">
                <a:solidFill>
                  <a:srgbClr val="0f5494"/>
                </a:solidFill>
                <a:latin typeface="Verdana"/>
              </a:rPr>
              <a:t>ON  APEEE FINANCIAL ASSETS</a:t>
            </a:r>
            <a:endParaRPr b="0" i="1" lang="en-US" sz="1400" spc="-1" strike="noStrike">
              <a:solidFill>
                <a:srgbClr val="0f5494"/>
              </a:solidFill>
              <a:latin typeface="Verdana"/>
            </a:endParaRPr>
          </a:p>
          <a:p>
            <a:pPr algn="ctr">
              <a:spcBef>
                <a:spcPts val="349"/>
              </a:spcBef>
            </a:pPr>
            <a:r>
              <a:rPr b="1" i="1" lang="en-GB" sz="1400" spc="-1" strike="noStrike">
                <a:solidFill>
                  <a:srgbClr val="0f5494"/>
                </a:solidFill>
                <a:latin typeface="Verdana"/>
              </a:rPr>
              <a:t>AND CASH MANAGEMENT POLICY (continued)</a:t>
            </a:r>
            <a:endParaRPr b="0" i="1" lang="en-US" sz="1400" spc="-1" strike="noStrike">
              <a:solidFill>
                <a:srgbClr val="0f5494"/>
              </a:solidFill>
              <a:latin typeface="Verdana"/>
            </a:endParaRPr>
          </a:p>
          <a:p>
            <a:pPr algn="ctr">
              <a:spcBef>
                <a:spcPts val="298"/>
              </a:spcBef>
            </a:pPr>
            <a:endParaRPr b="0" i="1" lang="en-US" sz="1400" spc="-1" strike="noStrike">
              <a:solidFill>
                <a:srgbClr val="0f5494"/>
              </a:solidFill>
              <a:latin typeface="Verdana"/>
            </a:endParaRPr>
          </a:p>
          <a:p>
            <a:pPr algn="ctr">
              <a:spcBef>
                <a:spcPts val="349"/>
              </a:spcBef>
            </a:pPr>
            <a:r>
              <a:rPr b="1" i="1" lang="en-GB" sz="1400" spc="-1" strike="noStrike">
                <a:solidFill>
                  <a:srgbClr val="000000"/>
                </a:solidFill>
                <a:latin typeface="Verdana"/>
              </a:rPr>
              <a:t>RECOMMENDATIONS</a:t>
            </a:r>
            <a:endParaRPr b="0" i="1" lang="en-US" sz="1400" spc="-1" strike="noStrike">
              <a:solidFill>
                <a:srgbClr val="0f5494"/>
              </a:solidFill>
              <a:latin typeface="Verdana"/>
            </a:endParaRPr>
          </a:p>
          <a:p>
            <a:pPr>
              <a:spcBef>
                <a:spcPts val="349"/>
              </a:spcBef>
            </a:pPr>
            <a:endParaRPr b="0" i="1" lang="en-US" sz="1400" spc="-1" strike="noStrike">
              <a:solidFill>
                <a:srgbClr val="0f5494"/>
              </a:solidFill>
              <a:latin typeface="Verdana"/>
            </a:endParaRPr>
          </a:p>
          <a:p>
            <a:pPr>
              <a:spcBef>
                <a:spcPts val="349"/>
              </a:spcBef>
            </a:pPr>
            <a:r>
              <a:rPr b="1" i="1" lang="en-GB" sz="1400" spc="-1" strike="noStrike">
                <a:solidFill>
                  <a:srgbClr val="000000"/>
                </a:solidFill>
                <a:latin typeface="Verdana"/>
              </a:rPr>
              <a:t> </a:t>
            </a:r>
            <a:r>
              <a:rPr b="1" i="1" lang="en-US" sz="1400" spc="-1" strike="noStrike">
                <a:solidFill>
                  <a:srgbClr val="04617b"/>
                </a:solidFill>
                <a:latin typeface="Verdana"/>
              </a:rPr>
              <a:t>a) Keep excess cash as reserve with optimal return</a:t>
            </a:r>
            <a:endParaRPr b="0" i="1" lang="en-US" sz="1400" spc="-1" strike="noStrike">
              <a:solidFill>
                <a:srgbClr val="0f5494"/>
              </a:solidFill>
              <a:latin typeface="Verdana"/>
            </a:endParaRPr>
          </a:p>
          <a:p>
            <a:pPr>
              <a:spcBef>
                <a:spcPts val="349"/>
              </a:spcBef>
            </a:pPr>
            <a:r>
              <a:rPr b="0" i="1" lang="en-US" sz="1400" spc="-1" strike="noStrike">
                <a:solidFill>
                  <a:srgbClr val="0f5494"/>
                </a:solidFill>
                <a:latin typeface="Verdana"/>
                <a:ea typeface="Verdana"/>
              </a:rPr>
              <a:t>	</a:t>
            </a:r>
            <a:endParaRPr b="0" i="1" lang="en-US" sz="1400" spc="-1" strike="noStrike">
              <a:solidFill>
                <a:srgbClr val="0f5494"/>
              </a:solidFill>
              <a:latin typeface="Verdana"/>
            </a:endParaRPr>
          </a:p>
          <a:p>
            <a:pPr>
              <a:spcBef>
                <a:spcPts val="349"/>
              </a:spcBef>
            </a:pPr>
            <a:r>
              <a:rPr b="0" i="1" lang="en-US" sz="1400" spc="-1" strike="noStrike">
                <a:solidFill>
                  <a:srgbClr val="0f5494"/>
                </a:solidFill>
                <a:latin typeface="Verdana"/>
                <a:ea typeface="Verdana"/>
              </a:rPr>
              <a:t>In order to limit risks for APEEE: </a:t>
            </a:r>
            <a:endParaRPr b="0" i="1" lang="en-US" sz="1400" spc="-1" strike="noStrike">
              <a:solidFill>
                <a:srgbClr val="0f5494"/>
              </a:solidFill>
              <a:latin typeface="Verdana"/>
            </a:endParaRPr>
          </a:p>
          <a:p>
            <a:pPr>
              <a:spcBef>
                <a:spcPts val="349"/>
              </a:spcBef>
              <a:buClr>
                <a:srgbClr val="ffffff"/>
              </a:buClr>
              <a:buFont typeface="Verdana"/>
              <a:buChar char="•"/>
            </a:pPr>
            <a:r>
              <a:rPr b="0" i="1" lang="en-US" sz="1400" spc="-1" strike="noStrike">
                <a:solidFill>
                  <a:srgbClr val="0f5494"/>
                </a:solidFill>
                <a:latin typeface="Verdana"/>
                <a:ea typeface="Verdana"/>
              </a:rPr>
              <a:t>to benefit of the 100k€ in each bank under deposit guarantee scheme of Belgium, and </a:t>
            </a:r>
            <a:endParaRPr b="0" i="1" lang="en-US" sz="1400" spc="-1" strike="noStrike">
              <a:solidFill>
                <a:srgbClr val="0f5494"/>
              </a:solidFill>
              <a:latin typeface="Verdana"/>
            </a:endParaRPr>
          </a:p>
          <a:p>
            <a:pPr>
              <a:spcBef>
                <a:spcPts val="349"/>
              </a:spcBef>
              <a:buClr>
                <a:srgbClr val="ffffff"/>
              </a:buClr>
              <a:buFont typeface="Verdana"/>
              <a:buChar char="•"/>
            </a:pPr>
            <a:r>
              <a:rPr b="0" i="1" lang="en-US" sz="1400" spc="-1" strike="noStrike">
                <a:solidFill>
                  <a:srgbClr val="0f5494"/>
                </a:solidFill>
                <a:latin typeface="Verdana"/>
                <a:ea typeface="Verdana"/>
              </a:rPr>
              <a:t>to keep legal reserves (just in case) – as done in the other APEEEs</a:t>
            </a:r>
            <a:endParaRPr b="0" i="1" lang="en-US" sz="1400" spc="-1" strike="noStrike">
              <a:solidFill>
                <a:srgbClr val="0f5494"/>
              </a:solidFill>
              <a:latin typeface="Verdana"/>
            </a:endParaRPr>
          </a:p>
          <a:p>
            <a:pPr>
              <a:spcBef>
                <a:spcPts val="349"/>
              </a:spcBef>
            </a:pPr>
            <a:endParaRPr b="0" i="1" lang="en-US" sz="1400" spc="-1" strike="noStrike">
              <a:solidFill>
                <a:srgbClr val="0f5494"/>
              </a:solidFill>
              <a:latin typeface="Verdana"/>
            </a:endParaRPr>
          </a:p>
          <a:p>
            <a:pPr>
              <a:spcBef>
                <a:spcPts val="349"/>
              </a:spcBef>
            </a:pPr>
            <a:endParaRPr b="0" i="1" lang="en-US" sz="1400" spc="-1" strike="noStrike">
              <a:solidFill>
                <a:srgbClr val="0f5494"/>
              </a:solidFill>
              <a:latin typeface="Verdana"/>
            </a:endParaRPr>
          </a:p>
          <a:p>
            <a:pPr>
              <a:spcBef>
                <a:spcPts val="349"/>
              </a:spcBef>
              <a:buClr>
                <a:srgbClr val="ffffff"/>
              </a:buClr>
              <a:buFont typeface="Verdana"/>
              <a:buChar char="•"/>
            </a:pPr>
            <a:endParaRPr b="0" i="1" lang="en-US" sz="1400" spc="-1" strike="noStrike">
              <a:solidFill>
                <a:srgbClr val="0f5494"/>
              </a:solidFill>
              <a:latin typeface="Verdana"/>
            </a:endParaRPr>
          </a:p>
          <a:p>
            <a:pPr>
              <a:spcBef>
                <a:spcPts val="349"/>
              </a:spcBef>
              <a:buClr>
                <a:srgbClr val="ffffff"/>
              </a:buClr>
              <a:buFont typeface="Verdana"/>
              <a:buChar char="•"/>
            </a:pPr>
            <a:endParaRPr b="0" i="1" lang="en-US" sz="1400" spc="-1" strike="noStrike">
              <a:solidFill>
                <a:srgbClr val="0f5494"/>
              </a:solidFill>
              <a:latin typeface="Verdana"/>
            </a:endParaRPr>
          </a:p>
          <a:p>
            <a:pPr>
              <a:spcBef>
                <a:spcPts val="349"/>
              </a:spcBef>
            </a:pPr>
            <a:r>
              <a:rPr b="0" i="1" lang="en-US" sz="1400" spc="-1" strike="noStrike">
                <a:solidFill>
                  <a:srgbClr val="0f5494"/>
                </a:solidFill>
                <a:latin typeface="Verdana"/>
              </a:rPr>
              <a:t>Divide the reserve for 6 month salaries and other contractual obligations (around 1 mio€) among savings accounts of 5 or 6 banks (cca 150 k€ each), with return of 0.5-1%.  </a:t>
            </a:r>
            <a:endParaRPr b="0" i="1" lang="en-US" sz="1400" spc="-1" strike="noStrike">
              <a:solidFill>
                <a:srgbClr val="0f5494"/>
              </a:solidFill>
              <a:latin typeface="Verdana"/>
            </a:endParaRPr>
          </a:p>
          <a:p>
            <a:pPr>
              <a:spcBef>
                <a:spcPts val="697"/>
              </a:spcBef>
              <a:buClr>
                <a:srgbClr val="ffffff"/>
              </a:buClr>
              <a:buFont typeface="Verdana"/>
              <a:buChar char="•"/>
            </a:pPr>
            <a:endParaRPr b="0" i="1" lang="en-US" sz="1400" spc="-1" strike="noStrike">
              <a:solidFill>
                <a:srgbClr val="0f5494"/>
              </a:solidFill>
              <a:latin typeface="Verdana"/>
            </a:endParaRPr>
          </a:p>
          <a:p>
            <a:pPr>
              <a:spcBef>
                <a:spcPts val="697"/>
              </a:spcBef>
            </a:pPr>
            <a:endParaRPr b="0" i="1" lang="en-US" sz="1400" spc="-1" strike="noStrike">
              <a:solidFill>
                <a:srgbClr val="0f5494"/>
              </a:solidFill>
              <a:latin typeface="Verdana"/>
            </a:endParaRPr>
          </a:p>
        </p:txBody>
      </p:sp>
      <p:pic>
        <p:nvPicPr>
          <p:cNvPr id="247" name="Picture 2" descr="Ψήφισμα του δήμου των Αθηναίων για τη Σικελική Εκστρατεία"/>
          <p:cNvPicPr/>
          <p:nvPr/>
        </p:nvPicPr>
        <p:blipFill>
          <a:blip r:embed="rId1"/>
          <a:stretch/>
        </p:blipFill>
        <p:spPr>
          <a:xfrm>
            <a:off x="7520040" y="790560"/>
            <a:ext cx="1454040" cy="1190520"/>
          </a:xfrm>
          <a:prstGeom prst="rect">
            <a:avLst/>
          </a:prstGeom>
          <a:ln>
            <a:noFill/>
          </a:ln>
        </p:spPr>
      </p:pic>
      <p:pic>
        <p:nvPicPr>
          <p:cNvPr id="248" name="Picture 2" descr=""/>
          <p:cNvPicPr/>
          <p:nvPr/>
        </p:nvPicPr>
        <p:blipFill>
          <a:blip r:embed="rId2"/>
          <a:stretch/>
        </p:blipFill>
        <p:spPr>
          <a:xfrm>
            <a:off x="3002040" y="4699080"/>
            <a:ext cx="2644560" cy="934920"/>
          </a:xfrm>
          <a:prstGeom prst="rect">
            <a:avLst/>
          </a:prstGeom>
          <a:ln>
            <a:noFill/>
          </a:ln>
        </p:spPr>
      </p:pic>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TextShape 1"/>
          <p:cNvSpPr txBox="1"/>
          <p:nvPr/>
        </p:nvSpPr>
        <p:spPr>
          <a:xfrm>
            <a:off x="469800" y="852480"/>
            <a:ext cx="8228160" cy="914400"/>
          </a:xfrm>
          <a:prstGeom prst="rect">
            <a:avLst/>
          </a:prstGeom>
          <a:noFill/>
          <a:ln>
            <a:noFill/>
          </a:ln>
        </p:spPr>
        <p:txBody>
          <a:bodyPr anchor="ctr"/>
          <a:p>
            <a:pPr marL="358560" indent="-358560" algn="ctr"/>
            <a:r>
              <a:rPr b="1" lang="en-US" sz="2000" spc="-1" strike="noStrike">
                <a:solidFill>
                  <a:srgbClr val="0f5494"/>
                </a:solidFill>
                <a:latin typeface="Verdana"/>
              </a:rPr>
              <a:t>DRAFT MOTION</a:t>
            </a:r>
            <a:br/>
            <a:r>
              <a:rPr b="1" lang="en-US" sz="2000" spc="-1" strike="noStrike">
                <a:solidFill>
                  <a:srgbClr val="0f5494"/>
                </a:solidFill>
                <a:latin typeface="Verdana"/>
              </a:rPr>
              <a:t>No 4 (Board members and other reps)</a:t>
            </a:r>
            <a:endParaRPr b="1" lang="en-US" sz="2000" spc="-1" strike="noStrike">
              <a:solidFill>
                <a:srgbClr val="0f5494"/>
              </a:solidFill>
              <a:latin typeface="Verdana"/>
            </a:endParaRPr>
          </a:p>
        </p:txBody>
      </p:sp>
      <p:sp>
        <p:nvSpPr>
          <p:cNvPr id="250" name="TextShape 2"/>
          <p:cNvSpPr txBox="1"/>
          <p:nvPr/>
        </p:nvSpPr>
        <p:spPr>
          <a:xfrm>
            <a:off x="571680" y="2128320"/>
            <a:ext cx="7914960" cy="4529160"/>
          </a:xfrm>
          <a:prstGeom prst="rect">
            <a:avLst/>
          </a:prstGeom>
          <a:noFill/>
          <a:ln>
            <a:noFill/>
          </a:ln>
        </p:spPr>
        <p:txBody>
          <a:bodyPr>
            <a:normAutofit/>
          </a:bodyPr>
          <a:p>
            <a:pPr lvl="1" marL="742680" indent="-285480">
              <a:spcBef>
                <a:spcPts val="448"/>
              </a:spcBef>
              <a:buClr>
                <a:srgbClr val="009fba"/>
              </a:buClr>
              <a:buFont typeface="Verdana"/>
              <a:buChar char="•"/>
            </a:pPr>
            <a:endParaRPr b="1" lang="en-US" sz="2000" spc="-1" strike="noStrike">
              <a:solidFill>
                <a:srgbClr val="0f5494"/>
              </a:solidFill>
              <a:latin typeface="Verdana"/>
            </a:endParaRPr>
          </a:p>
          <a:p>
            <a:pPr marL="342720" indent="-342720">
              <a:spcBef>
                <a:spcPts val="499"/>
              </a:spcBef>
              <a:buClr>
                <a:srgbClr val="ffffff"/>
              </a:buClr>
              <a:buFont typeface="Verdana"/>
              <a:buChar char="•"/>
            </a:pPr>
            <a:endParaRPr b="0" i="1" lang="en-US" sz="2400" spc="-1" strike="noStrike">
              <a:solidFill>
                <a:srgbClr val="0f5494"/>
              </a:solidFill>
              <a:latin typeface="Verdana"/>
            </a:endParaRPr>
          </a:p>
        </p:txBody>
      </p:sp>
      <p:sp>
        <p:nvSpPr>
          <p:cNvPr id="251" name="TextShape 3"/>
          <p:cNvSpPr txBox="1"/>
          <p:nvPr/>
        </p:nvSpPr>
        <p:spPr>
          <a:xfrm>
            <a:off x="469800" y="2099880"/>
            <a:ext cx="8390160" cy="4287960"/>
          </a:xfrm>
          <a:prstGeom prst="rect">
            <a:avLst/>
          </a:prstGeom>
          <a:noFill/>
          <a:ln>
            <a:noFill/>
          </a:ln>
        </p:spPr>
        <p:txBody>
          <a:bodyPr>
            <a:normAutofit/>
          </a:bodyPr>
          <a:p>
            <a:pPr algn="ctr">
              <a:spcBef>
                <a:spcPts val="349"/>
              </a:spcBef>
            </a:pPr>
            <a:r>
              <a:rPr b="1" i="1" lang="en-GB" sz="1400" spc="-1" strike="noStrike">
                <a:solidFill>
                  <a:srgbClr val="0f5494"/>
                </a:solidFill>
                <a:latin typeface="Verdana"/>
              </a:rPr>
              <a:t>ON  APEEE FINANCIAL ASSETS</a:t>
            </a:r>
            <a:endParaRPr b="0" i="1" lang="en-US" sz="1400" spc="-1" strike="noStrike">
              <a:solidFill>
                <a:srgbClr val="0f5494"/>
              </a:solidFill>
              <a:latin typeface="Verdana"/>
            </a:endParaRPr>
          </a:p>
          <a:p>
            <a:pPr algn="ctr">
              <a:spcBef>
                <a:spcPts val="349"/>
              </a:spcBef>
            </a:pPr>
            <a:r>
              <a:rPr b="1" i="1" lang="en-GB" sz="1400" spc="-1" strike="noStrike">
                <a:solidFill>
                  <a:srgbClr val="0f5494"/>
                </a:solidFill>
                <a:latin typeface="Verdana"/>
              </a:rPr>
              <a:t>AND CASH MANAGEMENT POLICY (continued)</a:t>
            </a:r>
            <a:endParaRPr b="0" i="1" lang="en-US" sz="1400" spc="-1" strike="noStrike">
              <a:solidFill>
                <a:srgbClr val="0f5494"/>
              </a:solidFill>
              <a:latin typeface="Verdana"/>
            </a:endParaRPr>
          </a:p>
          <a:p>
            <a:pPr algn="ctr">
              <a:spcBef>
                <a:spcPts val="298"/>
              </a:spcBef>
            </a:pPr>
            <a:endParaRPr b="0" i="1" lang="en-US" sz="1400" spc="-1" strike="noStrike">
              <a:solidFill>
                <a:srgbClr val="0f5494"/>
              </a:solidFill>
              <a:latin typeface="Verdana"/>
            </a:endParaRPr>
          </a:p>
          <a:p>
            <a:pPr algn="ctr">
              <a:spcBef>
                <a:spcPts val="349"/>
              </a:spcBef>
            </a:pPr>
            <a:r>
              <a:rPr b="1" i="1" lang="en-GB" sz="1400" spc="-1" strike="noStrike">
                <a:solidFill>
                  <a:srgbClr val="000000"/>
                </a:solidFill>
                <a:latin typeface="Verdana"/>
              </a:rPr>
              <a:t>RECOMMENDATIONS</a:t>
            </a:r>
            <a:endParaRPr b="0" i="1" lang="en-US" sz="1400" spc="-1" strike="noStrike">
              <a:solidFill>
                <a:srgbClr val="0f5494"/>
              </a:solidFill>
              <a:latin typeface="Verdana"/>
            </a:endParaRPr>
          </a:p>
          <a:p>
            <a:pPr>
              <a:spcBef>
                <a:spcPts val="349"/>
              </a:spcBef>
            </a:pPr>
            <a:endParaRPr b="0" i="1" lang="en-US" sz="1400" spc="-1" strike="noStrike">
              <a:solidFill>
                <a:srgbClr val="0f5494"/>
              </a:solidFill>
              <a:latin typeface="Verdana"/>
            </a:endParaRPr>
          </a:p>
          <a:p>
            <a:pPr>
              <a:spcBef>
                <a:spcPts val="349"/>
              </a:spcBef>
            </a:pPr>
            <a:r>
              <a:rPr b="1" i="1" lang="en-GB" sz="1400" spc="-1" strike="noStrike">
                <a:solidFill>
                  <a:srgbClr val="000000"/>
                </a:solidFill>
                <a:latin typeface="Verdana"/>
              </a:rPr>
              <a:t> </a:t>
            </a:r>
            <a:r>
              <a:rPr b="1" i="1" lang="en-US" sz="1400" spc="-1" strike="noStrike">
                <a:solidFill>
                  <a:srgbClr val="04617b"/>
                </a:solidFill>
                <a:latin typeface="Verdana"/>
              </a:rPr>
              <a:t>b) Invest excess cash into savings accounts and one or two balanced funds with </a:t>
            </a:r>
            <a:endParaRPr b="0" i="1" lang="en-US" sz="1400" spc="-1" strike="noStrike">
              <a:solidFill>
                <a:srgbClr val="0f5494"/>
              </a:solidFill>
              <a:latin typeface="Verdana"/>
            </a:endParaRPr>
          </a:p>
          <a:p>
            <a:pPr>
              <a:spcBef>
                <a:spcPts val="349"/>
              </a:spcBef>
            </a:pPr>
            <a:r>
              <a:rPr b="1" i="1" lang="en-US" sz="1400" spc="-1" strike="noStrike">
                <a:solidFill>
                  <a:srgbClr val="04617b"/>
                </a:solidFill>
                <a:latin typeface="Verdana"/>
              </a:rPr>
              <a:t>      </a:t>
            </a:r>
            <a:r>
              <a:rPr b="1" i="1" lang="en-US" sz="1400" spc="-1" strike="noStrike">
                <a:solidFill>
                  <a:srgbClr val="04617b"/>
                </a:solidFill>
                <a:latin typeface="Verdana"/>
              </a:rPr>
              <a:t>a floor protection of at least 95%, with daily liquidity</a:t>
            </a:r>
            <a:endParaRPr b="0" i="1" lang="en-US" sz="1400" spc="-1" strike="noStrike">
              <a:solidFill>
                <a:srgbClr val="0f5494"/>
              </a:solidFill>
              <a:latin typeface="Verdana"/>
            </a:endParaRPr>
          </a:p>
          <a:p>
            <a:pPr>
              <a:spcBef>
                <a:spcPts val="298"/>
              </a:spcBef>
            </a:pPr>
            <a:endParaRPr b="0" i="1" lang="en-US" sz="1400" spc="-1" strike="noStrike">
              <a:solidFill>
                <a:srgbClr val="0f5494"/>
              </a:solidFill>
              <a:latin typeface="Verdana"/>
            </a:endParaRPr>
          </a:p>
          <a:p>
            <a:pPr>
              <a:spcBef>
                <a:spcPts val="349"/>
              </a:spcBef>
            </a:pPr>
            <a:r>
              <a:rPr b="0" i="1" lang="fr-BE" sz="1400" spc="-1" strike="noStrike">
                <a:solidFill>
                  <a:srgbClr val="0f5494"/>
                </a:solidFill>
                <a:latin typeface="Verdana"/>
              </a:rPr>
              <a:t>In practice what is proposed is a combination of:</a:t>
            </a:r>
            <a:endParaRPr b="0" i="1" lang="en-US" sz="1400" spc="-1" strike="noStrike">
              <a:solidFill>
                <a:srgbClr val="0f5494"/>
              </a:solidFill>
              <a:latin typeface="Verdana"/>
            </a:endParaRPr>
          </a:p>
          <a:p>
            <a:pPr>
              <a:spcBef>
                <a:spcPts val="349"/>
              </a:spcBef>
            </a:pPr>
            <a:endParaRPr b="0" i="1" lang="en-US" sz="1400" spc="-1" strike="noStrike">
              <a:solidFill>
                <a:srgbClr val="0f5494"/>
              </a:solidFill>
              <a:latin typeface="Verdana"/>
            </a:endParaRPr>
          </a:p>
          <a:p>
            <a:pPr>
              <a:spcBef>
                <a:spcPts val="349"/>
              </a:spcBef>
            </a:pPr>
            <a:r>
              <a:rPr b="1" i="1" lang="en-GB" sz="1400" spc="-1" strike="noStrike">
                <a:solidFill>
                  <a:srgbClr val="0f5494"/>
                </a:solidFill>
                <a:latin typeface="Verdana"/>
              </a:rPr>
              <a:t>Minimum risk approach:</a:t>
            </a:r>
            <a:endParaRPr b="0" i="1" lang="en-US" sz="1400" spc="-1" strike="noStrike">
              <a:solidFill>
                <a:srgbClr val="0f5494"/>
              </a:solidFill>
              <a:latin typeface="Verdana"/>
            </a:endParaRPr>
          </a:p>
          <a:p>
            <a:pPr>
              <a:spcBef>
                <a:spcPts val="349"/>
              </a:spcBef>
            </a:pPr>
            <a:r>
              <a:rPr b="0" i="1" lang="en-GB" sz="1400" spc="-1" strike="noStrike">
                <a:solidFill>
                  <a:srgbClr val="0f5494"/>
                </a:solidFill>
                <a:latin typeface="Verdana"/>
              </a:rPr>
              <a:t>Invest excess cash into savings accounts only </a:t>
            </a:r>
            <a:endParaRPr b="0" i="1" lang="en-US" sz="1400" spc="-1" strike="noStrike">
              <a:solidFill>
                <a:srgbClr val="0f5494"/>
              </a:solidFill>
              <a:latin typeface="Verdana"/>
            </a:endParaRPr>
          </a:p>
          <a:p>
            <a:pPr>
              <a:spcBef>
                <a:spcPts val="349"/>
              </a:spcBef>
            </a:pPr>
            <a:endParaRPr b="0" i="1" lang="en-US" sz="1400" spc="-1" strike="noStrike">
              <a:solidFill>
                <a:srgbClr val="0f5494"/>
              </a:solidFill>
              <a:latin typeface="Verdana"/>
            </a:endParaRPr>
          </a:p>
          <a:p>
            <a:pPr>
              <a:spcBef>
                <a:spcPts val="349"/>
              </a:spcBef>
            </a:pPr>
            <a:r>
              <a:rPr b="1" i="1" lang="en-GB" sz="1400" spc="-1" strike="noStrike">
                <a:solidFill>
                  <a:srgbClr val="0f5494"/>
                </a:solidFill>
                <a:latin typeface="Verdana"/>
              </a:rPr>
              <a:t>Limited risk approach:</a:t>
            </a:r>
            <a:endParaRPr b="0" i="1" lang="en-US" sz="1400" spc="-1" strike="noStrike">
              <a:solidFill>
                <a:srgbClr val="0f5494"/>
              </a:solidFill>
              <a:latin typeface="Verdana"/>
            </a:endParaRPr>
          </a:p>
          <a:p>
            <a:pPr>
              <a:spcBef>
                <a:spcPts val="349"/>
              </a:spcBef>
            </a:pPr>
            <a:r>
              <a:rPr b="0" i="1" lang="en-GB" sz="1400" spc="-1" strike="noStrike">
                <a:solidFill>
                  <a:srgbClr val="0f5494"/>
                </a:solidFill>
                <a:latin typeface="Verdana"/>
              </a:rPr>
              <a:t>Invest excess cash / reserves of about 1mio in a daily liquidity fund, with floor protection, with a historical return with at least 1.5-3%, with limited volatility, SRI (socially responsible investment) shareclass</a:t>
            </a:r>
            <a:endParaRPr b="0" i="1" lang="en-US" sz="1400" spc="-1" strike="noStrike">
              <a:solidFill>
                <a:srgbClr val="0f5494"/>
              </a:solidFill>
              <a:latin typeface="Verdana"/>
            </a:endParaRPr>
          </a:p>
          <a:p>
            <a:pPr>
              <a:spcBef>
                <a:spcPts val="298"/>
              </a:spcBef>
            </a:pPr>
            <a:endParaRPr b="0" i="1" lang="en-US" sz="1400" spc="-1" strike="noStrike">
              <a:solidFill>
                <a:srgbClr val="0f5494"/>
              </a:solidFill>
              <a:latin typeface="Verdana"/>
            </a:endParaRPr>
          </a:p>
          <a:p>
            <a:pPr>
              <a:spcBef>
                <a:spcPts val="697"/>
              </a:spcBef>
              <a:buClr>
                <a:srgbClr val="ffffff"/>
              </a:buClr>
              <a:buFont typeface="Verdana"/>
              <a:buChar char="•"/>
            </a:pPr>
            <a:endParaRPr b="0" i="1" lang="en-US" sz="1400" spc="-1" strike="noStrike">
              <a:solidFill>
                <a:srgbClr val="0f5494"/>
              </a:solidFill>
              <a:latin typeface="Verdana"/>
            </a:endParaRPr>
          </a:p>
          <a:p>
            <a:pPr>
              <a:spcBef>
                <a:spcPts val="697"/>
              </a:spcBef>
            </a:pPr>
            <a:endParaRPr b="0" i="1" lang="en-US" sz="1400" spc="-1" strike="noStrike">
              <a:solidFill>
                <a:srgbClr val="0f5494"/>
              </a:solidFill>
              <a:latin typeface="Verdana"/>
            </a:endParaRPr>
          </a:p>
        </p:txBody>
      </p:sp>
      <p:pic>
        <p:nvPicPr>
          <p:cNvPr id="252" name="Picture 2" descr="Ψήφισμα του δήμου των Αθηναίων για τη Σικελική Εκστρατεία"/>
          <p:cNvPicPr/>
          <p:nvPr/>
        </p:nvPicPr>
        <p:blipFill>
          <a:blip r:embed="rId1"/>
          <a:stretch/>
        </p:blipFill>
        <p:spPr>
          <a:xfrm>
            <a:off x="7520040" y="790560"/>
            <a:ext cx="1454040" cy="1190520"/>
          </a:xfrm>
          <a:prstGeom prst="rect">
            <a:avLst/>
          </a:prstGeom>
          <a:ln>
            <a:noFill/>
          </a:ln>
        </p:spPr>
      </p:pic>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Shape 1"/>
          <p:cNvSpPr txBox="1"/>
          <p:nvPr/>
        </p:nvSpPr>
        <p:spPr>
          <a:xfrm>
            <a:off x="469800" y="852480"/>
            <a:ext cx="8228160" cy="914400"/>
          </a:xfrm>
          <a:prstGeom prst="rect">
            <a:avLst/>
          </a:prstGeom>
          <a:noFill/>
          <a:ln>
            <a:noFill/>
          </a:ln>
        </p:spPr>
        <p:txBody>
          <a:bodyPr anchor="ctr"/>
          <a:p>
            <a:pPr marL="358560" indent="-358560" algn="ctr"/>
            <a:r>
              <a:rPr b="1" lang="en-US" sz="2000" spc="-1" strike="noStrike">
                <a:solidFill>
                  <a:srgbClr val="0f5494"/>
                </a:solidFill>
                <a:latin typeface="Verdana"/>
              </a:rPr>
              <a:t>DRAFT MOTION</a:t>
            </a:r>
            <a:br/>
            <a:r>
              <a:rPr b="1" lang="en-US" sz="2000" spc="-1" strike="noStrike">
                <a:solidFill>
                  <a:srgbClr val="0f5494"/>
                </a:solidFill>
                <a:latin typeface="Verdana"/>
              </a:rPr>
              <a:t>No 4 (Board members and other reps)</a:t>
            </a:r>
            <a:endParaRPr b="1" lang="en-US" sz="2000" spc="-1" strike="noStrike">
              <a:solidFill>
                <a:srgbClr val="0f5494"/>
              </a:solidFill>
              <a:latin typeface="Verdana"/>
            </a:endParaRPr>
          </a:p>
        </p:txBody>
      </p:sp>
      <p:sp>
        <p:nvSpPr>
          <p:cNvPr id="254" name="TextShape 2"/>
          <p:cNvSpPr txBox="1"/>
          <p:nvPr/>
        </p:nvSpPr>
        <p:spPr>
          <a:xfrm>
            <a:off x="571680" y="2128320"/>
            <a:ext cx="7914960" cy="4529160"/>
          </a:xfrm>
          <a:prstGeom prst="rect">
            <a:avLst/>
          </a:prstGeom>
          <a:noFill/>
          <a:ln>
            <a:noFill/>
          </a:ln>
        </p:spPr>
        <p:txBody>
          <a:bodyPr>
            <a:normAutofit/>
          </a:bodyPr>
          <a:p>
            <a:pPr lvl="1" marL="742680" indent="-285480">
              <a:spcBef>
                <a:spcPts val="448"/>
              </a:spcBef>
              <a:buClr>
                <a:srgbClr val="009fba"/>
              </a:buClr>
              <a:buFont typeface="Verdana"/>
              <a:buChar char="•"/>
            </a:pPr>
            <a:endParaRPr b="1" lang="en-US" sz="2000" spc="-1" strike="noStrike">
              <a:solidFill>
                <a:srgbClr val="0f5494"/>
              </a:solidFill>
              <a:latin typeface="Verdana"/>
            </a:endParaRPr>
          </a:p>
          <a:p>
            <a:pPr marL="342720" indent="-342720">
              <a:spcBef>
                <a:spcPts val="499"/>
              </a:spcBef>
              <a:buClr>
                <a:srgbClr val="ffffff"/>
              </a:buClr>
              <a:buFont typeface="Verdana"/>
              <a:buChar char="•"/>
            </a:pPr>
            <a:endParaRPr b="0" i="1" lang="en-US" sz="2400" spc="-1" strike="noStrike">
              <a:solidFill>
                <a:srgbClr val="0f5494"/>
              </a:solidFill>
              <a:latin typeface="Verdana"/>
            </a:endParaRPr>
          </a:p>
        </p:txBody>
      </p:sp>
      <p:sp>
        <p:nvSpPr>
          <p:cNvPr id="255" name="TextShape 3"/>
          <p:cNvSpPr txBox="1"/>
          <p:nvPr/>
        </p:nvSpPr>
        <p:spPr>
          <a:xfrm>
            <a:off x="431640" y="2100240"/>
            <a:ext cx="8428320" cy="4052880"/>
          </a:xfrm>
          <a:prstGeom prst="rect">
            <a:avLst/>
          </a:prstGeom>
          <a:noFill/>
          <a:ln>
            <a:noFill/>
          </a:ln>
        </p:spPr>
        <p:txBody>
          <a:bodyPr>
            <a:normAutofit/>
          </a:bodyPr>
          <a:p>
            <a:pPr algn="ctr">
              <a:spcBef>
                <a:spcPts val="349"/>
              </a:spcBef>
            </a:pPr>
            <a:r>
              <a:rPr b="1" i="1" lang="en-GB" sz="1400" spc="-1" strike="noStrike">
                <a:solidFill>
                  <a:srgbClr val="0f5494"/>
                </a:solidFill>
                <a:latin typeface="Verdana"/>
              </a:rPr>
              <a:t>ON  APEEE FINANCIAL ASSETS</a:t>
            </a:r>
            <a:endParaRPr b="0" i="1" lang="en-US" sz="1400" spc="-1" strike="noStrike">
              <a:solidFill>
                <a:srgbClr val="0f5494"/>
              </a:solidFill>
              <a:latin typeface="Verdana"/>
            </a:endParaRPr>
          </a:p>
          <a:p>
            <a:pPr algn="ctr">
              <a:spcBef>
                <a:spcPts val="349"/>
              </a:spcBef>
            </a:pPr>
            <a:r>
              <a:rPr b="1" i="1" lang="en-GB" sz="1400" spc="-1" strike="noStrike">
                <a:solidFill>
                  <a:srgbClr val="0f5494"/>
                </a:solidFill>
                <a:latin typeface="Verdana"/>
              </a:rPr>
              <a:t>AND CASH MANAGEMENT POLICY (continued)</a:t>
            </a:r>
            <a:endParaRPr b="0" i="1" lang="en-US" sz="1400" spc="-1" strike="noStrike">
              <a:solidFill>
                <a:srgbClr val="0f5494"/>
              </a:solidFill>
              <a:latin typeface="Verdana"/>
            </a:endParaRPr>
          </a:p>
          <a:p>
            <a:pPr algn="ctr">
              <a:spcBef>
                <a:spcPts val="298"/>
              </a:spcBef>
            </a:pPr>
            <a:endParaRPr b="0" i="1" lang="en-US" sz="1400" spc="-1" strike="noStrike">
              <a:solidFill>
                <a:srgbClr val="0f5494"/>
              </a:solidFill>
              <a:latin typeface="Verdana"/>
            </a:endParaRPr>
          </a:p>
          <a:p>
            <a:pPr algn="ctr">
              <a:spcBef>
                <a:spcPts val="349"/>
              </a:spcBef>
            </a:pPr>
            <a:r>
              <a:rPr b="1" i="1" lang="en-GB" sz="1400" spc="-1" strike="noStrike">
                <a:solidFill>
                  <a:srgbClr val="000000"/>
                </a:solidFill>
                <a:latin typeface="Verdana"/>
              </a:rPr>
              <a:t>RECOMMENDATIONS </a:t>
            </a:r>
            <a:endParaRPr b="0" i="1" lang="en-US" sz="1400" spc="-1" strike="noStrike">
              <a:solidFill>
                <a:srgbClr val="0f5494"/>
              </a:solidFill>
              <a:latin typeface="Verdana"/>
            </a:endParaRPr>
          </a:p>
          <a:p>
            <a:pPr>
              <a:spcBef>
                <a:spcPts val="349"/>
              </a:spcBef>
            </a:pPr>
            <a:endParaRPr b="0" i="1" lang="en-US" sz="1400" spc="-1" strike="noStrike">
              <a:solidFill>
                <a:srgbClr val="0f5494"/>
              </a:solidFill>
              <a:latin typeface="Verdana"/>
            </a:endParaRPr>
          </a:p>
          <a:p>
            <a:pPr>
              <a:spcBef>
                <a:spcPts val="349"/>
              </a:spcBef>
            </a:pPr>
            <a:r>
              <a:rPr b="1" i="1" lang="en-GB" sz="1400" spc="-1" strike="noStrike">
                <a:solidFill>
                  <a:srgbClr val="000000"/>
                </a:solidFill>
                <a:latin typeface="Verdana"/>
              </a:rPr>
              <a:t> </a:t>
            </a:r>
            <a:r>
              <a:rPr b="1" i="1" lang="en-US" sz="1400" spc="-1" strike="noStrike">
                <a:solidFill>
                  <a:srgbClr val="04617b"/>
                </a:solidFill>
                <a:latin typeface="Verdana"/>
              </a:rPr>
              <a:t>c) Annual profit of APEEE will be re-invested into staff training, ICT, infrastructure</a:t>
            </a:r>
            <a:endParaRPr b="0" i="1" lang="en-US" sz="1400" spc="-1" strike="noStrike">
              <a:solidFill>
                <a:srgbClr val="0f5494"/>
              </a:solidFill>
              <a:latin typeface="Verdana"/>
            </a:endParaRPr>
          </a:p>
          <a:p>
            <a:pPr>
              <a:spcBef>
                <a:spcPts val="349"/>
              </a:spcBef>
            </a:pPr>
            <a:endParaRPr b="0" i="1" lang="en-US" sz="1400" spc="-1" strike="noStrike">
              <a:solidFill>
                <a:srgbClr val="0f5494"/>
              </a:solidFill>
              <a:latin typeface="Verdana"/>
            </a:endParaRPr>
          </a:p>
          <a:p>
            <a:pPr>
              <a:spcBef>
                <a:spcPts val="349"/>
              </a:spcBef>
            </a:pPr>
            <a:r>
              <a:rPr b="0" i="1" lang="en-US" sz="1400" spc="-1" strike="noStrike">
                <a:solidFill>
                  <a:srgbClr val="0f5494"/>
                </a:solidFill>
                <a:latin typeface="Verdana"/>
              </a:rPr>
              <a:t>At least 25 % of any annual profit of APEE generated will be re-invested into staff training, ICT infrastructure, other improvement proposals as decided by the administrative board</a:t>
            </a:r>
            <a:endParaRPr b="0" i="1" lang="en-US" sz="1400" spc="-1" strike="noStrike">
              <a:solidFill>
                <a:srgbClr val="0f5494"/>
              </a:solidFill>
              <a:latin typeface="Verdana"/>
            </a:endParaRPr>
          </a:p>
          <a:p>
            <a:pPr>
              <a:spcBef>
                <a:spcPts val="349"/>
              </a:spcBef>
            </a:pPr>
            <a:r>
              <a:rPr b="0" i="1" lang="en-US" sz="1400" spc="-1" strike="noStrike">
                <a:solidFill>
                  <a:srgbClr val="0f5494"/>
                </a:solidFill>
                <a:latin typeface="Verdana"/>
              </a:rPr>
              <a:t>(The rest will be added to a savings scheme).</a:t>
            </a:r>
            <a:endParaRPr b="0" i="1" lang="en-US" sz="1400" spc="-1" strike="noStrike">
              <a:solidFill>
                <a:srgbClr val="0f5494"/>
              </a:solidFill>
              <a:latin typeface="Verdana"/>
            </a:endParaRPr>
          </a:p>
          <a:p>
            <a:pPr>
              <a:spcBef>
                <a:spcPts val="697"/>
              </a:spcBef>
              <a:buClr>
                <a:srgbClr val="ffffff"/>
              </a:buClr>
              <a:buFont typeface="Verdana"/>
              <a:buChar char="•"/>
            </a:pPr>
            <a:endParaRPr b="0" i="1" lang="en-US" sz="1400" spc="-1" strike="noStrike">
              <a:solidFill>
                <a:srgbClr val="0f5494"/>
              </a:solidFill>
              <a:latin typeface="Verdana"/>
            </a:endParaRPr>
          </a:p>
          <a:p>
            <a:pPr>
              <a:spcBef>
                <a:spcPts val="697"/>
              </a:spcBef>
            </a:pPr>
            <a:endParaRPr b="0" i="1" lang="en-US" sz="1400" spc="-1" strike="noStrike">
              <a:solidFill>
                <a:srgbClr val="0f5494"/>
              </a:solidFill>
              <a:latin typeface="Verdana"/>
            </a:endParaRPr>
          </a:p>
        </p:txBody>
      </p:sp>
      <p:pic>
        <p:nvPicPr>
          <p:cNvPr id="256" name="Picture 2" descr="Ψήφισμα του δήμου των Αθηναίων για τη Σικελική Εκστρατεία"/>
          <p:cNvPicPr/>
          <p:nvPr/>
        </p:nvPicPr>
        <p:blipFill>
          <a:blip r:embed="rId1"/>
          <a:stretch/>
        </p:blipFill>
        <p:spPr>
          <a:xfrm>
            <a:off x="7520040" y="790560"/>
            <a:ext cx="1454040" cy="1190520"/>
          </a:xfrm>
          <a:prstGeom prst="rect">
            <a:avLst/>
          </a:prstGeom>
          <a:ln>
            <a:noFill/>
          </a:ln>
        </p:spPr>
      </p:pic>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TextShape 1"/>
          <p:cNvSpPr txBox="1"/>
          <p:nvPr/>
        </p:nvSpPr>
        <p:spPr>
          <a:xfrm>
            <a:off x="407880" y="939960"/>
            <a:ext cx="8290080" cy="1704960"/>
          </a:xfrm>
          <a:prstGeom prst="rect">
            <a:avLst/>
          </a:prstGeom>
          <a:noFill/>
          <a:ln>
            <a:noFill/>
          </a:ln>
        </p:spPr>
        <p:txBody>
          <a:bodyPr anchor="ctr"/>
          <a:p>
            <a:pPr marL="358560" indent="-358560" algn="ctr"/>
            <a:r>
              <a:rPr b="1" lang="en-GB" sz="2800" spc="-1" strike="noStrike">
                <a:solidFill>
                  <a:srgbClr val="0f5494"/>
                </a:solidFill>
                <a:latin typeface="Verdana"/>
              </a:rPr>
              <a:t>RESULTS OF THE ELECTION  </a:t>
            </a:r>
            <a:br/>
            <a:r>
              <a:rPr b="1" lang="en-GB" sz="2800" spc="-1" strike="noStrike">
                <a:solidFill>
                  <a:srgbClr val="0f5494"/>
                </a:solidFill>
                <a:latin typeface="Verdana"/>
              </a:rPr>
              <a:t>FOR 5 VACANT POSITIONS </a:t>
            </a:r>
            <a:br/>
            <a:r>
              <a:rPr b="1" lang="en-GB" sz="2800" spc="-1" strike="noStrike">
                <a:solidFill>
                  <a:srgbClr val="0f5494"/>
                </a:solidFill>
                <a:latin typeface="Verdana"/>
              </a:rPr>
              <a:t>IN THE BOARD</a:t>
            </a:r>
            <a:br/>
            <a:r>
              <a:rPr b="1" lang="en-GB" sz="2800" spc="-1" strike="noStrike">
                <a:solidFill>
                  <a:srgbClr val="0f5494"/>
                </a:solidFill>
                <a:latin typeface="Verdana"/>
              </a:rPr>
              <a:t> 23:15 - 23:20</a:t>
            </a:r>
            <a:endParaRPr b="1" lang="en-US" sz="2800" spc="-1" strike="noStrike">
              <a:solidFill>
                <a:srgbClr val="0f5494"/>
              </a:solidFill>
              <a:latin typeface="Verdana"/>
            </a:endParaRPr>
          </a:p>
        </p:txBody>
      </p:sp>
      <p:graphicFrame>
        <p:nvGraphicFramePr>
          <p:cNvPr id="258" name="Table 2"/>
          <p:cNvGraphicFramePr/>
          <p:nvPr/>
        </p:nvGraphicFramePr>
        <p:xfrm>
          <a:off x="630360" y="3706920"/>
          <a:ext cx="8043480" cy="916560"/>
        </p:xfrm>
        <a:graphic>
          <a:graphicData uri="http://schemas.openxmlformats.org/drawingml/2006/table">
            <a:tbl>
              <a:tblPr/>
              <a:tblGrid>
                <a:gridCol w="8043840"/>
              </a:tblGrid>
              <a:tr h="916920">
                <a:tc>
                  <a:txBody>
                    <a:bodyPr tIns="46800" bIns="46800"/>
                    <a:p>
                      <a:pPr algn="ctr"/>
                      <a:endParaRPr b="1" lang="en-US" sz="7600" spc="-1" strike="noStrike">
                        <a:solidFill>
                          <a:srgbClr val="ffd624"/>
                        </a:solidFill>
                        <a:latin typeface="Verdana"/>
                      </a:endParaRPr>
                    </a:p>
                    <a:p>
                      <a:pPr algn="ctr"/>
                      <a:r>
                        <a:rPr b="1" lang="en-GB" sz="1800" spc="-1" strike="noStrike">
                          <a:solidFill>
                            <a:srgbClr val="3166cf"/>
                          </a:solidFill>
                          <a:latin typeface="Verdana"/>
                        </a:rPr>
                        <a:t>End of the General Meeting</a:t>
                      </a:r>
                      <a:endParaRPr b="1" lang="en-US" sz="1800" spc="-1" strike="noStrike">
                        <a:solidFill>
                          <a:srgbClr val="ffd624"/>
                        </a:solidFill>
                        <a:latin typeface="Verdana"/>
                      </a:endParaRPr>
                    </a:p>
                    <a:p>
                      <a:pPr algn="ctr"/>
                      <a:endParaRPr b="1" lang="en-US" sz="1800" spc="-1" strike="noStrike">
                        <a:solidFill>
                          <a:srgbClr val="ffd624"/>
                        </a:solidFill>
                        <a:latin typeface="Verdana"/>
                      </a:endParaRPr>
                    </a:p>
                  </a:txBody>
                  <a:tcPr marL="91440" marR="91440">
                    <a:lnL w="5760">
                      <a:solidFill>
                        <a:srgbClr val="ffffff"/>
                      </a:solidFill>
                    </a:lnL>
                    <a:lnR w="5760">
                      <a:solidFill>
                        <a:srgbClr val="ffffff"/>
                      </a:solidFill>
                    </a:lnR>
                    <a:lnT w="5760">
                      <a:solidFill>
                        <a:srgbClr val="ffffff"/>
                      </a:solidFill>
                    </a:lnT>
                    <a:lnB w="18720">
                      <a:solidFill>
                        <a:srgbClr val="ffffff"/>
                      </a:solidFill>
                    </a:lnB>
                    <a:solidFill>
                      <a:srgbClr val="bbe0e3"/>
                    </a:solidFill>
                  </a:tcPr>
                </a:tc>
              </a:tr>
            </a:tbl>
          </a:graphicData>
        </a:graphic>
      </p:graphicFrame>
      <p:sp>
        <p:nvSpPr>
          <p:cNvPr id="259" name="CustomShape 3"/>
          <p:cNvSpPr/>
          <p:nvPr/>
        </p:nvSpPr>
        <p:spPr>
          <a:xfrm>
            <a:off x="2746440" y="6256440"/>
            <a:ext cx="213336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r">
              <a:lnSpc>
                <a:spcPct val="100000"/>
              </a:lnSpc>
            </a:pPr>
            <a:fld id="{C5458664-ACC1-466E-BA76-733BE19A6298}" type="slidenum">
              <a:rPr b="0" lang="en-GB" sz="1400" spc="-1" strike="noStrike">
                <a:solidFill>
                  <a:srgbClr val="3166cf"/>
                </a:solidFill>
                <a:latin typeface="Arial"/>
              </a:rPr>
              <a:t>&lt;number&gt;</a:t>
            </a:fld>
            <a:endParaRPr b="1" lang="en-US" sz="1400" spc="-1" strike="noStrike">
              <a:solidFill>
                <a:srgbClr val="ffd624"/>
              </a:solidFill>
              <a:latin typeface="Verdana"/>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TextShape 1"/>
          <p:cNvSpPr txBox="1"/>
          <p:nvPr/>
        </p:nvSpPr>
        <p:spPr>
          <a:xfrm>
            <a:off x="160200" y="2433240"/>
            <a:ext cx="3546720" cy="1903320"/>
          </a:xfrm>
          <a:prstGeom prst="rect">
            <a:avLst/>
          </a:prstGeom>
          <a:noFill/>
          <a:ln>
            <a:noFill/>
          </a:ln>
        </p:spPr>
        <p:txBody>
          <a:bodyPr anchor="ctr"/>
          <a:p>
            <a:pPr marL="358560" algn="ctr">
              <a:lnSpc>
                <a:spcPct val="100000"/>
              </a:lnSpc>
            </a:pPr>
            <a:r>
              <a:rPr b="1" lang="en-US" sz="4400" spc="-1" strike="noStrike">
                <a:solidFill>
                  <a:srgbClr val="ffffff"/>
                </a:solidFill>
                <a:latin typeface="Constantia"/>
              </a:rPr>
              <a:t>SPECIAL THANKS TO :</a:t>
            </a:r>
            <a:endParaRPr b="1" lang="en-US" sz="4400" spc="-1" strike="noStrike">
              <a:solidFill>
                <a:srgbClr val="0f5494"/>
              </a:solidFill>
              <a:latin typeface="Verdana"/>
            </a:endParaRPr>
          </a:p>
        </p:txBody>
      </p:sp>
      <p:sp>
        <p:nvSpPr>
          <p:cNvPr id="261" name="TextShape 2"/>
          <p:cNvSpPr txBox="1"/>
          <p:nvPr/>
        </p:nvSpPr>
        <p:spPr>
          <a:xfrm>
            <a:off x="4176360" y="2360160"/>
            <a:ext cx="3941640" cy="3708360"/>
          </a:xfrm>
          <a:prstGeom prst="rect">
            <a:avLst/>
          </a:prstGeom>
          <a:noFill/>
          <a:ln>
            <a:noFill/>
          </a:ln>
        </p:spPr>
        <p:txBody>
          <a:bodyPr>
            <a:normAutofit/>
          </a:bodyPr>
          <a:p>
            <a:pPr marL="342720">
              <a:lnSpc>
                <a:spcPct val="80000"/>
              </a:lnSpc>
              <a:spcBef>
                <a:spcPts val="249"/>
              </a:spcBef>
            </a:pPr>
            <a:endParaRPr b="0" i="1" lang="en-US" sz="2400" spc="-1" strike="noStrike">
              <a:solidFill>
                <a:srgbClr val="0f5494"/>
              </a:solidFill>
              <a:latin typeface="Verdana"/>
            </a:endParaRPr>
          </a:p>
          <a:p>
            <a:pPr marL="342720">
              <a:lnSpc>
                <a:spcPct val="80000"/>
              </a:lnSpc>
              <a:spcBef>
                <a:spcPts val="349"/>
              </a:spcBef>
            </a:pPr>
            <a:r>
              <a:rPr b="1" lang="en-US" sz="1400" spc="-1" strike="noStrike">
                <a:solidFill>
                  <a:srgbClr val="ffffff"/>
                </a:solidFill>
                <a:latin typeface="Verdana"/>
              </a:rPr>
              <a:t>Interpreters (EN/FR and FR/EN):</a:t>
            </a:r>
            <a:endParaRPr b="0" i="1" lang="en-US" sz="1400" spc="-1" strike="noStrike">
              <a:solidFill>
                <a:srgbClr val="0f5494"/>
              </a:solidFill>
              <a:latin typeface="Verdana"/>
            </a:endParaRPr>
          </a:p>
          <a:p>
            <a:pPr marL="342720">
              <a:lnSpc>
                <a:spcPct val="80000"/>
              </a:lnSpc>
              <a:spcBef>
                <a:spcPts val="349"/>
              </a:spcBef>
            </a:pPr>
            <a:r>
              <a:rPr b="1" lang="en-US" sz="1400" spc="-1" strike="noStrike">
                <a:solidFill>
                  <a:srgbClr val="ffffff"/>
                </a:solidFill>
                <a:latin typeface="Verdana"/>
              </a:rPr>
              <a:t>   </a:t>
            </a:r>
            <a:r>
              <a:rPr b="1" lang="en-US" sz="1400" spc="-1" strike="noStrike">
                <a:solidFill>
                  <a:srgbClr val="ffffff"/>
                </a:solidFill>
                <a:latin typeface="Verdana"/>
              </a:rPr>
              <a:t>	</a:t>
            </a:r>
            <a:r>
              <a:rPr b="1" lang="en-US" sz="1400" spc="-1" strike="noStrike">
                <a:solidFill>
                  <a:srgbClr val="ffffff"/>
                </a:solidFill>
                <a:latin typeface="Verdana"/>
              </a:rPr>
              <a:t>- </a:t>
            </a:r>
            <a:r>
              <a:rPr b="1" lang="en-GB" sz="1400" spc="-1" strike="noStrike">
                <a:solidFill>
                  <a:srgbClr val="ffffff"/>
                </a:solidFill>
                <a:latin typeface="Verdana"/>
              </a:rPr>
              <a:t>Ms </a:t>
            </a:r>
            <a:r>
              <a:rPr b="1" lang="en-US" sz="1400" spc="-1" strike="noStrike">
                <a:solidFill>
                  <a:srgbClr val="ffffff"/>
                </a:solidFill>
                <a:latin typeface="Verdana"/>
              </a:rPr>
              <a:t>Johanna Mc Calmont</a:t>
            </a:r>
            <a:endParaRPr b="0" i="1" lang="en-US" sz="1400" spc="-1" strike="noStrike">
              <a:solidFill>
                <a:srgbClr val="0f5494"/>
              </a:solidFill>
              <a:latin typeface="Verdana"/>
            </a:endParaRPr>
          </a:p>
          <a:p>
            <a:pPr marL="342720">
              <a:lnSpc>
                <a:spcPct val="80000"/>
              </a:lnSpc>
              <a:spcBef>
                <a:spcPts val="349"/>
              </a:spcBef>
            </a:pPr>
            <a:r>
              <a:rPr b="1" lang="en-US" sz="1400" spc="-1" strike="noStrike">
                <a:solidFill>
                  <a:srgbClr val="ffffff"/>
                </a:solidFill>
                <a:latin typeface="Verdana"/>
              </a:rPr>
              <a:t>   </a:t>
            </a:r>
            <a:r>
              <a:rPr b="1" lang="en-US" sz="1400" spc="-1" strike="noStrike">
                <a:solidFill>
                  <a:srgbClr val="ffffff"/>
                </a:solidFill>
                <a:latin typeface="Verdana"/>
              </a:rPr>
              <a:t>	</a:t>
            </a:r>
            <a:r>
              <a:rPr b="1" lang="en-US" sz="1400" spc="-1" strike="noStrike">
                <a:solidFill>
                  <a:srgbClr val="ffffff"/>
                </a:solidFill>
                <a:latin typeface="Verdana"/>
              </a:rPr>
              <a:t>- Ms Susan Blackwell</a:t>
            </a:r>
            <a:endParaRPr b="0" i="1" lang="en-US" sz="1400" spc="-1" strike="noStrike">
              <a:solidFill>
                <a:srgbClr val="0f5494"/>
              </a:solidFill>
              <a:latin typeface="Verdana"/>
            </a:endParaRPr>
          </a:p>
          <a:p>
            <a:pPr marL="342720">
              <a:lnSpc>
                <a:spcPct val="80000"/>
              </a:lnSpc>
              <a:spcBef>
                <a:spcPts val="349"/>
              </a:spcBef>
            </a:pPr>
            <a:r>
              <a:rPr b="1" lang="en-US" sz="1400" spc="-1" strike="noStrike">
                <a:solidFill>
                  <a:srgbClr val="ffffff"/>
                </a:solidFill>
                <a:latin typeface="Verdana"/>
              </a:rPr>
              <a:t>	</a:t>
            </a:r>
            <a:r>
              <a:rPr b="1" lang="en-US" sz="1400" spc="-1" strike="noStrike">
                <a:solidFill>
                  <a:srgbClr val="ffffff"/>
                </a:solidFill>
                <a:latin typeface="Verdana"/>
              </a:rPr>
              <a:t>- Mr Luca Sorce</a:t>
            </a:r>
            <a:endParaRPr b="0" i="1" lang="en-US" sz="1400" spc="-1" strike="noStrike">
              <a:solidFill>
                <a:srgbClr val="0f5494"/>
              </a:solidFill>
              <a:latin typeface="Verdana"/>
            </a:endParaRPr>
          </a:p>
          <a:p>
            <a:pPr marL="342720">
              <a:lnSpc>
                <a:spcPct val="80000"/>
              </a:lnSpc>
              <a:spcBef>
                <a:spcPts val="349"/>
              </a:spcBef>
            </a:pPr>
            <a:r>
              <a:rPr b="1" lang="en-US" sz="1400" spc="-1" strike="noStrike">
                <a:solidFill>
                  <a:srgbClr val="ffffff"/>
                </a:solidFill>
                <a:latin typeface="Verdana"/>
              </a:rPr>
              <a:t>   </a:t>
            </a:r>
            <a:r>
              <a:rPr b="1" lang="en-US" sz="1400" spc="-1" strike="noStrike">
                <a:solidFill>
                  <a:srgbClr val="ffffff"/>
                </a:solidFill>
                <a:latin typeface="Verdana"/>
              </a:rPr>
              <a:t>	</a:t>
            </a:r>
            <a:r>
              <a:rPr b="1" lang="en-US" sz="1400" spc="-1" strike="noStrike">
                <a:solidFill>
                  <a:srgbClr val="ffffff"/>
                </a:solidFill>
                <a:latin typeface="Verdana"/>
              </a:rPr>
              <a:t>  </a:t>
            </a:r>
            <a:endParaRPr b="0" i="1" lang="en-US" sz="1400" spc="-1" strike="noStrike">
              <a:solidFill>
                <a:srgbClr val="0f5494"/>
              </a:solidFill>
              <a:latin typeface="Verdana"/>
            </a:endParaRPr>
          </a:p>
          <a:p>
            <a:pPr marL="342720">
              <a:lnSpc>
                <a:spcPct val="80000"/>
              </a:lnSpc>
              <a:spcBef>
                <a:spcPts val="349"/>
              </a:spcBef>
            </a:pPr>
            <a:endParaRPr b="0" i="1" lang="en-US" sz="1400" spc="-1" strike="noStrike">
              <a:solidFill>
                <a:srgbClr val="0f5494"/>
              </a:solidFill>
              <a:latin typeface="Verdana"/>
            </a:endParaRPr>
          </a:p>
          <a:p>
            <a:pPr marL="342720">
              <a:lnSpc>
                <a:spcPct val="80000"/>
              </a:lnSpc>
              <a:spcBef>
                <a:spcPts val="349"/>
              </a:spcBef>
            </a:pPr>
            <a:endParaRPr b="0" i="1" lang="en-US" sz="1400" spc="-1" strike="noStrike">
              <a:solidFill>
                <a:srgbClr val="0f5494"/>
              </a:solidFill>
              <a:latin typeface="Verdana"/>
            </a:endParaRPr>
          </a:p>
          <a:p>
            <a:pPr marL="342720">
              <a:lnSpc>
                <a:spcPct val="80000"/>
              </a:lnSpc>
              <a:spcBef>
                <a:spcPts val="349"/>
              </a:spcBef>
            </a:pPr>
            <a:r>
              <a:rPr b="1" lang="en-US" sz="1400" spc="-1" strike="noStrike">
                <a:solidFill>
                  <a:srgbClr val="ffffff"/>
                </a:solidFill>
                <a:latin typeface="Verdana"/>
              </a:rPr>
              <a:t>APEEE staff: </a:t>
            </a:r>
            <a:endParaRPr b="0" i="1" lang="en-US" sz="1400" spc="-1" strike="noStrike">
              <a:solidFill>
                <a:srgbClr val="0f5494"/>
              </a:solidFill>
              <a:latin typeface="Verdana"/>
            </a:endParaRPr>
          </a:p>
          <a:p>
            <a:pPr marL="342720">
              <a:lnSpc>
                <a:spcPct val="80000"/>
              </a:lnSpc>
              <a:spcBef>
                <a:spcPts val="349"/>
              </a:spcBef>
            </a:pPr>
            <a:r>
              <a:rPr b="1" lang="en-US" sz="1400" spc="-1" strike="noStrike">
                <a:solidFill>
                  <a:srgbClr val="ffffff"/>
                </a:solidFill>
                <a:latin typeface="Verdana"/>
              </a:rPr>
              <a:t>	</a:t>
            </a:r>
            <a:r>
              <a:rPr b="1" lang="en-US" sz="1400" spc="-1" strike="noStrike">
                <a:solidFill>
                  <a:srgbClr val="ffffff"/>
                </a:solidFill>
                <a:latin typeface="Verdana"/>
              </a:rPr>
              <a:t>- Ms Ornella di Perri</a:t>
            </a:r>
            <a:endParaRPr b="0" i="1" lang="en-US" sz="1400" spc="-1" strike="noStrike">
              <a:solidFill>
                <a:srgbClr val="0f5494"/>
              </a:solidFill>
              <a:latin typeface="Verdana"/>
            </a:endParaRPr>
          </a:p>
          <a:p>
            <a:pPr marL="342720">
              <a:lnSpc>
                <a:spcPct val="80000"/>
              </a:lnSpc>
              <a:spcBef>
                <a:spcPts val="349"/>
              </a:spcBef>
            </a:pPr>
            <a:r>
              <a:rPr b="1" lang="en-US" sz="1400" spc="-1" strike="noStrike">
                <a:solidFill>
                  <a:srgbClr val="ffffff"/>
                </a:solidFill>
                <a:latin typeface="Verdana"/>
              </a:rPr>
              <a:t>	</a:t>
            </a:r>
            <a:r>
              <a:rPr b="1" lang="en-US" sz="1400" spc="-1" strike="noStrike">
                <a:solidFill>
                  <a:srgbClr val="ffffff"/>
                </a:solidFill>
                <a:latin typeface="Verdana"/>
              </a:rPr>
              <a:t>- Ms Isabelle Callens </a:t>
            </a:r>
            <a:endParaRPr b="0" i="1" lang="en-US" sz="1400" spc="-1" strike="noStrike">
              <a:solidFill>
                <a:srgbClr val="0f5494"/>
              </a:solidFill>
              <a:latin typeface="Verdana"/>
            </a:endParaRPr>
          </a:p>
          <a:p>
            <a:pPr marL="342720">
              <a:lnSpc>
                <a:spcPct val="80000"/>
              </a:lnSpc>
              <a:spcBef>
                <a:spcPts val="349"/>
              </a:spcBef>
            </a:pPr>
            <a:r>
              <a:rPr b="1" lang="en-US" sz="1400" spc="-1" strike="noStrike">
                <a:solidFill>
                  <a:srgbClr val="ffffff"/>
                </a:solidFill>
                <a:latin typeface="Verdana"/>
              </a:rPr>
              <a:t>	</a:t>
            </a:r>
            <a:r>
              <a:rPr b="1" lang="en-US" sz="1400" spc="-1" strike="noStrike">
                <a:solidFill>
                  <a:srgbClr val="ffffff"/>
                </a:solidFill>
                <a:latin typeface="Verdana"/>
              </a:rPr>
              <a:t>- Ms Emilia Jarvis</a:t>
            </a:r>
            <a:endParaRPr b="0" i="1" lang="en-US" sz="1400" spc="-1" strike="noStrike">
              <a:solidFill>
                <a:srgbClr val="0f5494"/>
              </a:solidFill>
              <a:latin typeface="Verdana"/>
            </a:endParaRPr>
          </a:p>
          <a:p>
            <a:pPr marL="342720">
              <a:lnSpc>
                <a:spcPct val="80000"/>
              </a:lnSpc>
              <a:spcBef>
                <a:spcPts val="349"/>
              </a:spcBef>
            </a:pPr>
            <a:r>
              <a:rPr b="1" lang="en-US" sz="1400" spc="-1" strike="noStrike">
                <a:solidFill>
                  <a:srgbClr val="ffffff"/>
                </a:solidFill>
                <a:latin typeface="Verdana"/>
              </a:rPr>
              <a:t>	</a:t>
            </a:r>
            <a:r>
              <a:rPr b="1" lang="en-US" sz="1400" spc="-1" strike="noStrike">
                <a:solidFill>
                  <a:srgbClr val="ffffff"/>
                </a:solidFill>
                <a:latin typeface="Verdana"/>
              </a:rPr>
              <a:t>- Ms Phyllis Michael </a:t>
            </a:r>
            <a:endParaRPr b="0" i="1" lang="en-US" sz="1400" spc="-1" strike="noStrike">
              <a:solidFill>
                <a:srgbClr val="0f5494"/>
              </a:solidFill>
              <a:latin typeface="Verdana"/>
            </a:endParaRPr>
          </a:p>
          <a:p>
            <a:pPr marL="342720">
              <a:lnSpc>
                <a:spcPct val="80000"/>
              </a:lnSpc>
              <a:spcBef>
                <a:spcPts val="349"/>
              </a:spcBef>
            </a:pPr>
            <a:r>
              <a:rPr b="1" lang="en-US" sz="1400" spc="-1" strike="noStrike">
                <a:solidFill>
                  <a:srgbClr val="ffffff"/>
                </a:solidFill>
                <a:latin typeface="Verdana"/>
              </a:rPr>
              <a:t>	</a:t>
            </a:r>
            <a:r>
              <a:rPr b="1" lang="en-US" sz="1400" spc="-1" strike="noStrike">
                <a:solidFill>
                  <a:srgbClr val="ffffff"/>
                </a:solidFill>
                <a:latin typeface="Verdana"/>
              </a:rPr>
              <a:t>- Ms Nathalie Forest</a:t>
            </a:r>
            <a:endParaRPr b="0" i="1" lang="en-US" sz="1400" spc="-1" strike="noStrike">
              <a:solidFill>
                <a:srgbClr val="0f5494"/>
              </a:solidFill>
              <a:latin typeface="Verdana"/>
            </a:endParaRPr>
          </a:p>
          <a:p>
            <a:pPr marL="342720">
              <a:lnSpc>
                <a:spcPct val="80000"/>
              </a:lnSpc>
              <a:spcBef>
                <a:spcPts val="349"/>
              </a:spcBef>
            </a:pPr>
            <a:r>
              <a:rPr b="1" lang="en-US" sz="1400" spc="-1" strike="noStrike">
                <a:solidFill>
                  <a:srgbClr val="ffffff"/>
                </a:solidFill>
                <a:latin typeface="Verdana"/>
              </a:rPr>
              <a:t>	</a:t>
            </a:r>
            <a:r>
              <a:rPr b="1" lang="en-US" sz="1400" spc="-1" strike="noStrike">
                <a:solidFill>
                  <a:srgbClr val="ffffff"/>
                </a:solidFill>
                <a:latin typeface="Verdana"/>
              </a:rPr>
              <a:t>- Mr Lukas Tasho  </a:t>
            </a:r>
            <a:endParaRPr b="0" i="1" lang="en-US" sz="1400" spc="-1" strike="noStrike">
              <a:solidFill>
                <a:srgbClr val="0f5494"/>
              </a:solidFill>
              <a:latin typeface="Verdana"/>
            </a:endParaRPr>
          </a:p>
          <a:p>
            <a:pPr marL="342720">
              <a:lnSpc>
                <a:spcPct val="80000"/>
              </a:lnSpc>
              <a:spcBef>
                <a:spcPts val="349"/>
              </a:spcBef>
            </a:pPr>
            <a:endParaRPr b="0" i="1" lang="en-US" sz="1400" spc="-1" strike="noStrike">
              <a:solidFill>
                <a:srgbClr val="0f5494"/>
              </a:solidFill>
              <a:latin typeface="Verdana"/>
            </a:endParaRPr>
          </a:p>
          <a:p>
            <a:pPr marL="342720">
              <a:lnSpc>
                <a:spcPct val="80000"/>
              </a:lnSpc>
              <a:spcBef>
                <a:spcPts val="349"/>
              </a:spcBef>
            </a:pPr>
            <a:r>
              <a:rPr b="1" lang="en-US" sz="1400" spc="-1" strike="noStrike">
                <a:solidFill>
                  <a:srgbClr val="ffffff"/>
                </a:solidFill>
                <a:latin typeface="Verdana"/>
              </a:rPr>
              <a:t>	</a:t>
            </a:r>
            <a:endParaRPr b="0" i="1" lang="en-US" sz="1400" spc="-1" strike="noStrike">
              <a:solidFill>
                <a:srgbClr val="0f5494"/>
              </a:solidFill>
              <a:latin typeface="Verdana"/>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468360" y="1123920"/>
            <a:ext cx="8229600" cy="936720"/>
          </a:xfrm>
          <a:prstGeom prst="rect">
            <a:avLst/>
          </a:prstGeom>
          <a:noFill/>
          <a:ln>
            <a:noFill/>
          </a:ln>
        </p:spPr>
        <p:txBody>
          <a:bodyPr anchor="ctr"/>
          <a:p>
            <a:pPr marL="358560" indent="-358560" algn="ctr"/>
            <a:r>
              <a:rPr b="1" lang="en-US" sz="2000" spc="-1" strike="noStrike">
                <a:solidFill>
                  <a:srgbClr val="0f5494"/>
                </a:solidFill>
                <a:latin typeface="Verdana"/>
              </a:rPr>
              <a:t>PRESIDENT’S REPORT </a:t>
            </a:r>
            <a:br/>
            <a:r>
              <a:rPr b="1" lang="en-US" sz="1800" spc="-1" strike="noStrike">
                <a:solidFill>
                  <a:srgbClr val="0f5494"/>
                </a:solidFill>
                <a:latin typeface="Verdana"/>
              </a:rPr>
              <a:t>(Tassos PAPADOPOULOS) </a:t>
            </a:r>
            <a:br/>
            <a:endParaRPr b="1" lang="en-US" sz="1800" spc="-1" strike="noStrike">
              <a:solidFill>
                <a:srgbClr val="0f5494"/>
              </a:solidFill>
              <a:latin typeface="Verdana"/>
            </a:endParaRPr>
          </a:p>
        </p:txBody>
      </p:sp>
      <p:sp>
        <p:nvSpPr>
          <p:cNvPr id="104" name="TextShape 2"/>
          <p:cNvSpPr txBox="1"/>
          <p:nvPr/>
        </p:nvSpPr>
        <p:spPr>
          <a:xfrm>
            <a:off x="655560" y="1976400"/>
            <a:ext cx="8002800" cy="4548240"/>
          </a:xfrm>
          <a:prstGeom prst="rect">
            <a:avLst/>
          </a:prstGeom>
          <a:noFill/>
          <a:ln>
            <a:noFill/>
          </a:ln>
        </p:spPr>
        <p:txBody>
          <a:bodyPr>
            <a:normAutofit/>
          </a:bodyPr>
          <a:p>
            <a:pPr algn="ctr">
              <a:spcBef>
                <a:spcPts val="298"/>
              </a:spcBef>
            </a:pPr>
            <a:r>
              <a:rPr b="1" lang="en-GB" sz="1200" spc="-1" strike="noStrike">
                <a:solidFill>
                  <a:srgbClr val="000000"/>
                </a:solidFill>
                <a:latin typeface="Verdana"/>
              </a:rPr>
              <a:t>RESULTS </a:t>
            </a:r>
            <a:endParaRPr b="0" i="1" lang="en-US" sz="1200" spc="-1" strike="noStrike">
              <a:solidFill>
                <a:srgbClr val="0f5494"/>
              </a:solidFill>
              <a:latin typeface="Verdana"/>
            </a:endParaRPr>
          </a:p>
          <a:p>
            <a:pPr algn="ctr">
              <a:spcBef>
                <a:spcPts val="1199"/>
              </a:spcBef>
            </a:pPr>
            <a:r>
              <a:rPr b="1" i="1" lang="en-GB" sz="1200" spc="-1" strike="noStrike">
                <a:solidFill>
                  <a:srgbClr val="000000"/>
                </a:solidFill>
                <a:latin typeface="Verdana"/>
              </a:rPr>
              <a:t>We </a:t>
            </a:r>
            <a:r>
              <a:rPr b="1" i="1" lang="en-GB" sz="1200" spc="-1" strike="noStrike" u="sng">
                <a:solidFill>
                  <a:srgbClr val="000000"/>
                </a:solidFill>
                <a:uFillTx/>
                <a:latin typeface="Verdana"/>
              </a:rPr>
              <a:t>maintained the structure and the perspectives of our school </a:t>
            </a:r>
            <a:r>
              <a:rPr b="1" i="1" lang="en-GB" sz="1200" spc="-1" strike="noStrike">
                <a:solidFill>
                  <a:srgbClr val="000000"/>
                </a:solidFill>
                <a:latin typeface="Verdana"/>
              </a:rPr>
              <a:t>– </a:t>
            </a:r>
            <a:endParaRPr b="0" i="1" lang="en-US" sz="1200" spc="-1" strike="noStrike">
              <a:solidFill>
                <a:srgbClr val="0f5494"/>
              </a:solidFill>
              <a:latin typeface="Verdana"/>
            </a:endParaRPr>
          </a:p>
          <a:p>
            <a:pPr algn="ctr">
              <a:spcBef>
                <a:spcPts val="1199"/>
              </a:spcBef>
            </a:pPr>
            <a:r>
              <a:rPr b="1" i="1" lang="en-GB" sz="1200" spc="-1" strike="noStrike">
                <a:solidFill>
                  <a:srgbClr val="000000"/>
                </a:solidFill>
                <a:latin typeface="Verdana"/>
              </a:rPr>
              <a:t>We brought </a:t>
            </a:r>
            <a:r>
              <a:rPr b="1" i="1" lang="en-GB" sz="1200" spc="-1" strike="noStrike" u="sng">
                <a:solidFill>
                  <a:srgbClr val="000000"/>
                </a:solidFill>
                <a:uFillTx/>
                <a:latin typeface="Verdana"/>
              </a:rPr>
              <a:t>our school back on track in the European Schools’ system  </a:t>
            </a:r>
            <a:endParaRPr b="0" i="1" lang="en-US" sz="1200" spc="-1" strike="noStrike">
              <a:solidFill>
                <a:srgbClr val="0f5494"/>
              </a:solidFill>
              <a:latin typeface="Verdana"/>
            </a:endParaRPr>
          </a:p>
          <a:p>
            <a:pPr>
              <a:spcBef>
                <a:spcPts val="1199"/>
              </a:spcBef>
            </a:pP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EEB3 is and will remain a fully-fledged European School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Our APEEE played a key role in all discussions for the 5</a:t>
            </a:r>
            <a:r>
              <a:rPr b="0" i="1" lang="en-GB" sz="1200" spc="-1" strike="noStrike" baseline="30000">
                <a:solidFill>
                  <a:srgbClr val="000000"/>
                </a:solidFill>
                <a:latin typeface="Verdana"/>
              </a:rPr>
              <a:t>th</a:t>
            </a:r>
            <a:r>
              <a:rPr b="0" i="1" lang="en-GB" sz="1200" spc="-1" strike="noStrike">
                <a:solidFill>
                  <a:srgbClr val="000000"/>
                </a:solidFill>
                <a:latin typeface="Verdana"/>
              </a:rPr>
              <a:t> European school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 </a:t>
            </a:r>
            <a:r>
              <a:rPr b="0" i="1" lang="en-GB" sz="1200" spc="-1" strike="noStrike">
                <a:solidFill>
                  <a:srgbClr val="000000"/>
                </a:solidFill>
                <a:latin typeface="Verdana"/>
              </a:rPr>
              <a:t>Our representatives defended a smooth, neutral and rule-based enrolment policy for 2018-2019</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We set up a robust cooperation framework with all European Schools in Brussels (involving joint events (conferences on BAC and secondary marking reform), harmonised approach in APEEE sector management and exchange of information as well as of best practices)</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Our participation in IP raised our “profile” and influence in supporting parental views in the Board of Governors and its preparatory committees</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We supported the revival of “Alumni europae” ASBL</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We initiated meetings with high-level personalities and relevant stakeholders (Commissioner Oettinger, Minister Jambon’s Cabinet, Parking Brussels and Auderghem municipal authorities) with a view to finding solutions for key problems (infrastructure, security, financing, quality of teaching and access to the school)</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We will play a fundamental role in the preparation for the “Summit for European Schools” in Spring 2018</a:t>
            </a:r>
            <a:endParaRPr b="0" i="1" lang="en-US" sz="1200" spc="-1" strike="noStrike">
              <a:solidFill>
                <a:srgbClr val="0f5494"/>
              </a:solidFill>
              <a:latin typeface="Verdana"/>
            </a:endParaRPr>
          </a:p>
          <a:p>
            <a:pPr>
              <a:spcBef>
                <a:spcPts val="298"/>
              </a:spcBef>
              <a:buClr>
                <a:srgbClr val="0bd0d9"/>
              </a:buClr>
              <a:buFont typeface="Verdana"/>
              <a:buChar char="•"/>
            </a:pPr>
            <a:endParaRPr b="0" i="1" lang="en-US" sz="1200" spc="-1" strike="noStrike">
              <a:solidFill>
                <a:srgbClr val="0f5494"/>
              </a:solidFill>
              <a:latin typeface="Verdana"/>
            </a:endParaRPr>
          </a:p>
          <a:p>
            <a:pPr>
              <a:spcBef>
                <a:spcPts val="298"/>
              </a:spcBef>
              <a:buClr>
                <a:srgbClr val="0bd0d9"/>
              </a:buClr>
              <a:buFont typeface="Verdana"/>
              <a:buChar char="•"/>
            </a:pPr>
            <a:endParaRPr b="0" i="1" lang="en-US" sz="1200" spc="-1" strike="noStrike">
              <a:solidFill>
                <a:srgbClr val="0f5494"/>
              </a:solidFill>
              <a:latin typeface="Verdana"/>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468360" y="1123920"/>
            <a:ext cx="8229600" cy="936720"/>
          </a:xfrm>
          <a:prstGeom prst="rect">
            <a:avLst/>
          </a:prstGeom>
          <a:noFill/>
          <a:ln>
            <a:noFill/>
          </a:ln>
        </p:spPr>
        <p:txBody>
          <a:bodyPr anchor="ctr"/>
          <a:p>
            <a:pPr marL="358560" indent="-358560" algn="ctr"/>
            <a:r>
              <a:rPr b="1" lang="en-US" sz="2000" spc="-1" strike="noStrike">
                <a:solidFill>
                  <a:srgbClr val="0f5494"/>
                </a:solidFill>
                <a:latin typeface="Verdana"/>
              </a:rPr>
              <a:t>PRESIDENT’S REPORT </a:t>
            </a:r>
            <a:br/>
            <a:r>
              <a:rPr b="1" lang="en-US" sz="1800" spc="-1" strike="noStrike">
                <a:solidFill>
                  <a:srgbClr val="0f5494"/>
                </a:solidFill>
                <a:latin typeface="Verdana"/>
              </a:rPr>
              <a:t>(Tassos PAPADOPOULOS) </a:t>
            </a:r>
            <a:br/>
            <a:endParaRPr b="1" lang="en-US" sz="1800" spc="-1" strike="noStrike">
              <a:solidFill>
                <a:srgbClr val="0f5494"/>
              </a:solidFill>
              <a:latin typeface="Verdana"/>
            </a:endParaRPr>
          </a:p>
        </p:txBody>
      </p:sp>
      <p:sp>
        <p:nvSpPr>
          <p:cNvPr id="106" name="TextShape 2"/>
          <p:cNvSpPr txBox="1"/>
          <p:nvPr/>
        </p:nvSpPr>
        <p:spPr>
          <a:xfrm>
            <a:off x="650520" y="1976040"/>
            <a:ext cx="8007480" cy="4591080"/>
          </a:xfrm>
          <a:prstGeom prst="rect">
            <a:avLst/>
          </a:prstGeom>
          <a:noFill/>
          <a:ln>
            <a:noFill/>
          </a:ln>
        </p:spPr>
        <p:txBody>
          <a:bodyPr>
            <a:normAutofit/>
          </a:bodyPr>
          <a:p>
            <a:pPr algn="ctr">
              <a:spcBef>
                <a:spcPts val="298"/>
              </a:spcBef>
            </a:pPr>
            <a:r>
              <a:rPr b="1" lang="en-GB" sz="1200" spc="-1" strike="noStrike">
                <a:solidFill>
                  <a:srgbClr val="000000"/>
                </a:solidFill>
                <a:latin typeface="Verdana"/>
              </a:rPr>
              <a:t>RESULTS </a:t>
            </a:r>
            <a:endParaRPr b="0" i="1" lang="en-US" sz="1200" spc="-1" strike="noStrike">
              <a:solidFill>
                <a:srgbClr val="0f5494"/>
              </a:solidFill>
              <a:latin typeface="Verdana"/>
            </a:endParaRPr>
          </a:p>
          <a:p>
            <a:pPr algn="ctr">
              <a:spcBef>
                <a:spcPts val="1199"/>
              </a:spcBef>
            </a:pPr>
            <a:r>
              <a:rPr b="1" i="1" lang="en-GB" sz="1200" spc="-1" strike="noStrike">
                <a:solidFill>
                  <a:srgbClr val="000000"/>
                </a:solidFill>
                <a:latin typeface="Verdana"/>
              </a:rPr>
              <a:t>We have established a </a:t>
            </a:r>
            <a:r>
              <a:rPr b="1" i="1" lang="en-GB" sz="1200" spc="-1" strike="noStrike" u="sng">
                <a:solidFill>
                  <a:srgbClr val="000000"/>
                </a:solidFill>
                <a:uFillTx/>
                <a:latin typeface="Verdana"/>
              </a:rPr>
              <a:t>structured ongoing dialogue with our students</a:t>
            </a:r>
            <a:r>
              <a:rPr b="1" i="1" lang="en-GB" sz="1200" spc="-1" strike="noStrike">
                <a:solidFill>
                  <a:srgbClr val="000000"/>
                </a:solidFill>
                <a:latin typeface="Verdana"/>
              </a:rPr>
              <a:t> -  </a:t>
            </a:r>
            <a:endParaRPr b="0" i="1" lang="en-US" sz="1200" spc="-1" strike="noStrike">
              <a:solidFill>
                <a:srgbClr val="0f5494"/>
              </a:solidFill>
              <a:latin typeface="Verdana"/>
            </a:endParaRPr>
          </a:p>
          <a:p>
            <a:pPr algn="ctr">
              <a:spcBef>
                <a:spcPts val="1199"/>
              </a:spcBef>
            </a:pPr>
            <a:r>
              <a:rPr b="1" i="1" lang="en-GB" sz="1200" spc="-1" strike="noStrike">
                <a:solidFill>
                  <a:srgbClr val="000000"/>
                </a:solidFill>
                <a:latin typeface="Verdana"/>
              </a:rPr>
              <a:t>We support an </a:t>
            </a:r>
            <a:r>
              <a:rPr b="1" i="1" lang="en-GB" sz="1200" spc="-1" strike="noStrike" u="sng">
                <a:solidFill>
                  <a:srgbClr val="000000"/>
                </a:solidFill>
                <a:uFillTx/>
                <a:latin typeface="Verdana"/>
              </a:rPr>
              <a:t>open, inclusive and participatory school community  </a:t>
            </a:r>
            <a:endParaRPr b="0" i="1" lang="en-US" sz="1200" spc="-1" strike="noStrike">
              <a:solidFill>
                <a:srgbClr val="0f5494"/>
              </a:solidFill>
              <a:latin typeface="Verdana"/>
            </a:endParaRPr>
          </a:p>
          <a:p>
            <a:pPr>
              <a:spcBef>
                <a:spcPts val="1199"/>
              </a:spcBef>
            </a:pP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APEEE became an active dialogue partner with our students – co-operation with the Students Committee is constant on both educational life and infrastructure-related matters</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We supported their projects financially as well as with legal and practical advice – we are delighted by their upcoming cycle of TEDx EEB3 conferences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APEEE is now in charge of all organisation of S7 events</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APEEE organised for the first time in years scientific conferences for our students (for example, NASA ex-Director, Dr Krimigis) and supported their participation in MEC (EU simulation), ESSS,  Eurosport, Africa projects and other events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Donations for internal projects and partnership have built trust and developed a real community spirit</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We opened our school to other European school members in the University Forum (October 2016) and during Job Days (in November 2016 and 2017)</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We supported the cooperation and exchange of information with international schools in Brussels in relation to educational and other events</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We are ready to engage with the local community in all projects for the common good  (“Soutenons le froid” piano recital on 8 January 2018)   </a:t>
            </a:r>
            <a:endParaRPr b="0" i="1" lang="en-US" sz="1200" spc="-1" strike="noStrike">
              <a:solidFill>
                <a:srgbClr val="0f5494"/>
              </a:solidFill>
              <a:latin typeface="Verdana"/>
            </a:endParaRPr>
          </a:p>
          <a:p>
            <a:pPr>
              <a:spcBef>
                <a:spcPts val="298"/>
              </a:spcBef>
              <a:buClr>
                <a:srgbClr val="0bd0d9"/>
              </a:buClr>
              <a:buFont typeface="Verdana"/>
              <a:buChar char="•"/>
            </a:pPr>
            <a:endParaRPr b="0" i="1" lang="en-US" sz="1200" spc="-1" strike="noStrike">
              <a:solidFill>
                <a:srgbClr val="0f5494"/>
              </a:solidFill>
              <a:latin typeface="Verdana"/>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468360" y="1123920"/>
            <a:ext cx="8229600" cy="936720"/>
          </a:xfrm>
          <a:prstGeom prst="rect">
            <a:avLst/>
          </a:prstGeom>
          <a:noFill/>
          <a:ln>
            <a:noFill/>
          </a:ln>
        </p:spPr>
        <p:txBody>
          <a:bodyPr anchor="ctr"/>
          <a:p>
            <a:pPr marL="358560" indent="-358560" algn="ctr"/>
            <a:r>
              <a:rPr b="1" lang="en-US" sz="2000" spc="-1" strike="noStrike">
                <a:solidFill>
                  <a:srgbClr val="0f5494"/>
                </a:solidFill>
                <a:latin typeface="Verdana"/>
              </a:rPr>
              <a:t>PRESIDENT’S REPORT </a:t>
            </a:r>
            <a:br/>
            <a:r>
              <a:rPr b="1" lang="en-US" sz="1800" spc="-1" strike="noStrike">
                <a:solidFill>
                  <a:srgbClr val="0f5494"/>
                </a:solidFill>
                <a:latin typeface="Verdana"/>
              </a:rPr>
              <a:t>(Tassos PAPADOPOULOS) </a:t>
            </a:r>
            <a:br/>
            <a:endParaRPr b="1" lang="en-US" sz="1800" spc="-1" strike="noStrike">
              <a:solidFill>
                <a:srgbClr val="0f5494"/>
              </a:solidFill>
              <a:latin typeface="Verdana"/>
            </a:endParaRPr>
          </a:p>
        </p:txBody>
      </p:sp>
      <p:sp>
        <p:nvSpPr>
          <p:cNvPr id="108" name="TextShape 2"/>
          <p:cNvSpPr txBox="1"/>
          <p:nvPr/>
        </p:nvSpPr>
        <p:spPr>
          <a:xfrm>
            <a:off x="641160" y="1976400"/>
            <a:ext cx="8016840" cy="4486320"/>
          </a:xfrm>
          <a:prstGeom prst="rect">
            <a:avLst/>
          </a:prstGeom>
          <a:noFill/>
          <a:ln>
            <a:noFill/>
          </a:ln>
        </p:spPr>
        <p:txBody>
          <a:bodyPr>
            <a:normAutofit/>
          </a:bodyPr>
          <a:p>
            <a:pPr algn="ctr">
              <a:spcBef>
                <a:spcPts val="298"/>
              </a:spcBef>
            </a:pPr>
            <a:r>
              <a:rPr b="1" lang="en-GB" sz="1200" spc="-1" strike="noStrike">
                <a:solidFill>
                  <a:srgbClr val="000000"/>
                </a:solidFill>
                <a:latin typeface="Verdana"/>
              </a:rPr>
              <a:t>OUR PRINCIPLES AND VISION FOR THE FUTURE</a:t>
            </a:r>
            <a:endParaRPr b="0" i="1" lang="en-US" sz="1200" spc="-1" strike="noStrike">
              <a:solidFill>
                <a:srgbClr val="0f5494"/>
              </a:solidFill>
              <a:latin typeface="Verdana"/>
            </a:endParaRPr>
          </a:p>
          <a:p>
            <a:pPr algn="ctr">
              <a:spcBef>
                <a:spcPts val="298"/>
              </a:spcBef>
            </a:pPr>
            <a:r>
              <a:rPr b="1" lang="en-GB" sz="1200" spc="-1" strike="noStrike">
                <a:solidFill>
                  <a:srgbClr val="000000"/>
                </a:solidFill>
                <a:latin typeface="Verdana"/>
              </a:rPr>
              <a:t>APEEE ACTION PLAN IN 2018</a:t>
            </a:r>
            <a:endParaRPr b="0" i="1" lang="en-US" sz="1200" spc="-1" strike="noStrike">
              <a:solidFill>
                <a:srgbClr val="0f5494"/>
              </a:solidFill>
              <a:latin typeface="Verdana"/>
            </a:endParaRPr>
          </a:p>
          <a:p>
            <a:pPr>
              <a:spcBef>
                <a:spcPts val="1199"/>
              </a:spcBef>
            </a:pP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Defending parental views in a spirit of openness – prior consultations and transparency should be extended – APEEE communication policy must be adapted quickly</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New IT tools and continuity in the e-enrolment development are necessary and will be supported with determination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Staff evaluation (for the first time in our history) must be concluded in April 2018 – service quality requirements and self-evaluation should guide our action – users must give their feedback in an efficient manner</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RSM internal control and Partena HR Action Plans must be implemented fully without any delays or complacency</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Close cooperation and regular dialogue with the staff must continue, while respecting the Board’s ultimate responsibility as an employer and representative body of parental views</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APEEE should pursue efforts in the areas of school’s IT Strategy, financial transparency, access to the school and safety / security</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Various educational changes must be followed closely and be implemented in our school swiftly</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We are a “small world after all” – synergies with other European Schools’ communities as well as trust and collaboration within our school are essential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We win together – so we don’t lose together!</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Thank you for all your confidence and participation in 2016-2017!</a:t>
            </a:r>
            <a:endParaRPr b="0" i="1" lang="en-US" sz="1200" spc="-1" strike="noStrike">
              <a:solidFill>
                <a:srgbClr val="0f5494"/>
              </a:solidFill>
              <a:latin typeface="Verdana"/>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482760" y="939600"/>
            <a:ext cx="8215200" cy="1120680"/>
          </a:xfrm>
          <a:prstGeom prst="rect">
            <a:avLst/>
          </a:prstGeom>
          <a:noFill/>
          <a:ln>
            <a:noFill/>
          </a:ln>
        </p:spPr>
        <p:txBody>
          <a:bodyPr anchor="ctr"/>
          <a:p>
            <a:pPr marL="358560" indent="-358560" algn="ctr"/>
            <a:br/>
            <a:r>
              <a:rPr b="1" lang="en-US" sz="2000" spc="-1" strike="noStrike">
                <a:solidFill>
                  <a:srgbClr val="0f5494"/>
                </a:solidFill>
                <a:latin typeface="Verdana"/>
              </a:rPr>
              <a:t>FINANCIAL – ACCOUNTANTS’ REPORT</a:t>
            </a:r>
            <a:br/>
            <a:r>
              <a:rPr b="1" lang="en-US" sz="2000" spc="-1" strike="noStrike">
                <a:solidFill>
                  <a:srgbClr val="0f5494"/>
                </a:solidFill>
                <a:latin typeface="Verdana"/>
              </a:rPr>
              <a:t>(Komninos DIAMANTARAS, Benoit GORET, RSM) </a:t>
            </a:r>
            <a:br/>
            <a:r>
              <a:rPr b="1" lang="en-US" sz="2000" spc="-1" strike="noStrike">
                <a:solidFill>
                  <a:srgbClr val="0f5494"/>
                </a:solidFill>
                <a:latin typeface="Verdana"/>
              </a:rPr>
              <a:t>19:30 – 19:50</a:t>
            </a:r>
            <a:br/>
            <a:endParaRPr b="1" lang="en-US" sz="2000" spc="-1" strike="noStrike">
              <a:solidFill>
                <a:srgbClr val="0f5494"/>
              </a:solidFill>
              <a:latin typeface="Verdana"/>
            </a:endParaRPr>
          </a:p>
        </p:txBody>
      </p:sp>
      <p:sp>
        <p:nvSpPr>
          <p:cNvPr id="110" name="TextShape 2"/>
          <p:cNvSpPr txBox="1"/>
          <p:nvPr/>
        </p:nvSpPr>
        <p:spPr>
          <a:xfrm>
            <a:off x="716040" y="2185560"/>
            <a:ext cx="7942320" cy="4116600"/>
          </a:xfrm>
          <a:prstGeom prst="rect">
            <a:avLst/>
          </a:prstGeom>
          <a:noFill/>
          <a:ln>
            <a:noFill/>
          </a:ln>
        </p:spPr>
        <p:txBody>
          <a:bodyPr>
            <a:normAutofit/>
          </a:bodyPr>
          <a:p>
            <a:pPr>
              <a:spcBef>
                <a:spcPts val="298"/>
              </a:spcBef>
            </a:pPr>
            <a:r>
              <a:rPr b="1" i="1" lang="en-GB" sz="1200" spc="-1" strike="noStrike">
                <a:solidFill>
                  <a:srgbClr val="000000"/>
                </a:solidFill>
                <a:latin typeface="Verdana"/>
              </a:rPr>
              <a:t>Results 2016/2017 :</a:t>
            </a:r>
            <a:r>
              <a:rPr b="0" i="1" lang="en-GB" sz="1200" spc="-1" strike="noStrike">
                <a:solidFill>
                  <a:srgbClr val="000000"/>
                </a:solidFill>
                <a:latin typeface="Verdana"/>
              </a:rPr>
              <a:t>         Positive outcome </a:t>
            </a:r>
            <a:r>
              <a:rPr b="1" i="1" lang="en-GB" sz="1200" spc="-1" strike="noStrike">
                <a:solidFill>
                  <a:srgbClr val="000000"/>
                </a:solidFill>
                <a:latin typeface="Verdana"/>
              </a:rPr>
              <a:t>€ 236.083,00 </a:t>
            </a:r>
            <a:r>
              <a:rPr b="0" i="1" lang="en-GB" sz="1200" spc="-1" strike="noStrike">
                <a:solidFill>
                  <a:srgbClr val="000000"/>
                </a:solidFill>
                <a:latin typeface="Verdana"/>
              </a:rPr>
              <a:t>against € 113.030,41 </a:t>
            </a:r>
            <a:endParaRPr b="0" i="1" lang="en-US" sz="1200" spc="-1" strike="noStrike">
              <a:solidFill>
                <a:srgbClr val="0f5494"/>
              </a:solidFill>
              <a:latin typeface="Verdana"/>
            </a:endParaRPr>
          </a:p>
          <a:p>
            <a:pPr>
              <a:spcBef>
                <a:spcPts val="1199"/>
              </a:spcBef>
            </a:pPr>
            <a:r>
              <a:rPr b="1" i="1" lang="en-GB" sz="1200" spc="-1" strike="noStrike">
                <a:solidFill>
                  <a:srgbClr val="000000"/>
                </a:solidFill>
                <a:latin typeface="Verdana"/>
              </a:rPr>
              <a:t>Other issues and activities: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Recording of our Internal control procedures in order to identify possible improvements, one for each sector, general affairs, IT and Springfest.</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Working Group on APEEE assets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Cooperation and exchange of information and best practices with the other APEEE</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Springfest 2017: surplus of </a:t>
            </a:r>
            <a:r>
              <a:rPr b="1" i="1" lang="en-GB" sz="1200" spc="-1" strike="noStrike">
                <a:solidFill>
                  <a:srgbClr val="000000"/>
                </a:solidFill>
                <a:latin typeface="Verdana"/>
              </a:rPr>
              <a:t>€ 15.786,45 </a:t>
            </a:r>
            <a:r>
              <a:rPr b="0" i="1" lang="en-GB" sz="1200" spc="-1" strike="noStrike">
                <a:solidFill>
                  <a:srgbClr val="000000"/>
                </a:solidFill>
                <a:latin typeface="Verdana"/>
              </a:rPr>
              <a:t>(SF convention signed in July 2016)</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Distribution of SF proceeds 2016 and SF 2017: </a:t>
            </a:r>
            <a:r>
              <a:rPr b="1" i="1" lang="en-GB" sz="1200" spc="-1" strike="noStrike">
                <a:solidFill>
                  <a:srgbClr val="000000"/>
                </a:solidFill>
                <a:latin typeface="Verdana"/>
              </a:rPr>
              <a:t>€ 21.150,00</a:t>
            </a:r>
            <a:r>
              <a:rPr b="0" i="1" lang="en-GB" sz="1200" spc="-1" strike="noStrike">
                <a:solidFill>
                  <a:srgbClr val="000000"/>
                </a:solidFill>
                <a:latin typeface="Verdana"/>
              </a:rPr>
              <a:t> (incl. undistributed amounts)</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Re-activation of the students’ accounts (for S7 Ball, BBQ, Bac Book, Bac Jumpers ...)</a:t>
            </a:r>
            <a:endParaRPr b="0" i="1" lang="en-US" sz="1200" spc="-1" strike="noStrike">
              <a:solidFill>
                <a:srgbClr val="0f5494"/>
              </a:solidFill>
              <a:latin typeface="Verdana"/>
            </a:endParaRPr>
          </a:p>
          <a:p>
            <a:pPr>
              <a:spcBef>
                <a:spcPts val="1199"/>
              </a:spcBef>
            </a:pPr>
            <a:r>
              <a:rPr b="1" i="1" lang="en-GB" sz="1200" spc="-1" strike="noStrike">
                <a:solidFill>
                  <a:srgbClr val="000000"/>
                </a:solidFill>
                <a:latin typeface="Verdana"/>
              </a:rPr>
              <a:t>Budget 2017/2018:</a:t>
            </a:r>
            <a:r>
              <a:rPr b="0" i="1" lang="en-GB" sz="1200" spc="-1" strike="noStrike">
                <a:solidFill>
                  <a:srgbClr val="000000"/>
                </a:solidFill>
                <a:latin typeface="Verdana"/>
              </a:rPr>
              <a:t>         Small deficit of </a:t>
            </a:r>
            <a:r>
              <a:rPr b="1" i="1" lang="en-GB" sz="1200" spc="-1" strike="noStrike">
                <a:solidFill>
                  <a:srgbClr val="000000"/>
                </a:solidFill>
                <a:latin typeface="Verdana"/>
              </a:rPr>
              <a:t>1.6%</a:t>
            </a:r>
            <a:r>
              <a:rPr b="0" i="1" lang="en-GB" sz="1200" spc="-1" strike="noStrike">
                <a:solidFill>
                  <a:srgbClr val="000000"/>
                </a:solidFill>
                <a:latin typeface="Verdana"/>
              </a:rPr>
              <a:t> (or €39.910,31)</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Based on new repartition keys</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Improvement of IT systems (e-payments, online system, "no cash" policy)</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Implementation of audit recommendations, including interconnectivity of internal systems and segregation of financial / stock-management tasks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Provision of legal, audit, translation and interpretation services</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Provision for training of staff </a:t>
            </a:r>
            <a:endParaRPr b="0" i="1" lang="en-US" sz="1200" spc="-1" strike="noStrike">
              <a:solidFill>
                <a:srgbClr val="0f5494"/>
              </a:solidFill>
              <a:latin typeface="Verdana"/>
            </a:endParaRPr>
          </a:p>
          <a:p>
            <a:pPr>
              <a:spcBef>
                <a:spcPts val="298"/>
              </a:spcBef>
              <a:buClr>
                <a:srgbClr val="0bd0d9"/>
              </a:buClr>
              <a:buFont typeface="Verdana"/>
              <a:buChar char="•"/>
            </a:pPr>
            <a:r>
              <a:rPr b="0" i="1" lang="en-GB" sz="1200" spc="-1" strike="noStrike">
                <a:solidFill>
                  <a:srgbClr val="000000"/>
                </a:solidFill>
                <a:latin typeface="Verdana"/>
              </a:rPr>
              <a:t>Springfest and Students accounts are managed on the basis of zero burden (balance of revenues - expenditure)</a:t>
            </a:r>
            <a:endParaRPr b="0" i="1" lang="en-US" sz="1200" spc="-1" strike="noStrike">
              <a:solidFill>
                <a:srgbClr val="0f5494"/>
              </a:solidFill>
              <a:latin typeface="Verdana"/>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468360" y="1123920"/>
            <a:ext cx="8229600" cy="936720"/>
          </a:xfrm>
          <a:prstGeom prst="rect">
            <a:avLst/>
          </a:prstGeom>
          <a:noFill/>
          <a:ln>
            <a:noFill/>
          </a:ln>
        </p:spPr>
        <p:txBody>
          <a:bodyPr anchor="ctr"/>
          <a:p>
            <a:pPr marL="358560" indent="-358560" algn="ctr"/>
            <a:r>
              <a:rPr b="1" lang="en-US" sz="3000" spc="-1" strike="noStrike">
                <a:solidFill>
                  <a:srgbClr val="0f5494"/>
                </a:solidFill>
                <a:latin typeface="Verdana"/>
              </a:rPr>
              <a:t>Votes  </a:t>
            </a:r>
            <a:endParaRPr b="1" lang="en-US" sz="3000" spc="-1" strike="noStrike">
              <a:solidFill>
                <a:srgbClr val="0f5494"/>
              </a:solidFill>
              <a:latin typeface="Verdana"/>
            </a:endParaRPr>
          </a:p>
        </p:txBody>
      </p:sp>
      <p:sp>
        <p:nvSpPr>
          <p:cNvPr id="112" name="TextShape 2"/>
          <p:cNvSpPr txBox="1"/>
          <p:nvPr/>
        </p:nvSpPr>
        <p:spPr>
          <a:xfrm>
            <a:off x="482400" y="1865160"/>
            <a:ext cx="4012920" cy="2818080"/>
          </a:xfrm>
          <a:prstGeom prst="rect">
            <a:avLst/>
          </a:prstGeom>
          <a:noFill/>
          <a:ln>
            <a:noFill/>
          </a:ln>
        </p:spPr>
        <p:txBody>
          <a:bodyPr>
            <a:normAutofit/>
          </a:bodyPr>
          <a:p>
            <a:pPr marL="342720" indent="-342720">
              <a:lnSpc>
                <a:spcPct val="80000"/>
              </a:lnSpc>
              <a:spcBef>
                <a:spcPts val="400"/>
              </a:spcBef>
              <a:buClr>
                <a:srgbClr val="ffffff"/>
              </a:buClr>
              <a:buFont typeface="Verdana"/>
              <a:buChar char="•"/>
            </a:pPr>
            <a:endParaRPr b="0" i="1" lang="en-US" sz="2400" spc="-1" strike="noStrike">
              <a:solidFill>
                <a:srgbClr val="0f5494"/>
              </a:solidFill>
              <a:latin typeface="Verdana"/>
            </a:endParaRPr>
          </a:p>
          <a:p>
            <a:pPr marL="342720" indent="-342720">
              <a:lnSpc>
                <a:spcPct val="80000"/>
              </a:lnSpc>
              <a:spcBef>
                <a:spcPts val="400"/>
              </a:spcBef>
              <a:buClr>
                <a:srgbClr val="ffffff"/>
              </a:buClr>
              <a:buFont typeface="Verdana"/>
              <a:buChar char="•"/>
            </a:pPr>
            <a:r>
              <a:rPr b="0" i="1" lang="en-US" sz="1600" spc="-1" strike="noStrike">
                <a:solidFill>
                  <a:srgbClr val="0f5494"/>
                </a:solidFill>
                <a:latin typeface="Verdana"/>
              </a:rPr>
              <a:t>20.10 – 20.25</a:t>
            </a: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173"/>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173"/>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173"/>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173"/>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173"/>
              </a:spcBef>
            </a:pPr>
            <a:endParaRPr b="0" i="1" lang="en-US" sz="1600" spc="-1" strike="noStrike">
              <a:solidFill>
                <a:srgbClr val="0f5494"/>
              </a:solidFill>
              <a:latin typeface="Verdana"/>
            </a:endParaRPr>
          </a:p>
          <a:p>
            <a:pPr marL="342720" indent="-342720">
              <a:lnSpc>
                <a:spcPct val="80000"/>
              </a:lnSpc>
              <a:spcBef>
                <a:spcPts val="173"/>
              </a:spcBef>
            </a:pPr>
            <a:endParaRPr b="0" i="1" lang="en-US" sz="1600" spc="-1" strike="noStrike">
              <a:solidFill>
                <a:srgbClr val="0f5494"/>
              </a:solidFill>
              <a:latin typeface="Verdana"/>
            </a:endParaRPr>
          </a:p>
        </p:txBody>
      </p:sp>
      <p:sp>
        <p:nvSpPr>
          <p:cNvPr id="113" name="TextShape 3"/>
          <p:cNvSpPr txBox="1"/>
          <p:nvPr/>
        </p:nvSpPr>
        <p:spPr>
          <a:xfrm>
            <a:off x="4559040" y="1940040"/>
            <a:ext cx="4127400" cy="4238640"/>
          </a:xfrm>
          <a:prstGeom prst="rect">
            <a:avLst/>
          </a:prstGeom>
          <a:noFill/>
          <a:ln>
            <a:noFill/>
          </a:ln>
        </p:spPr>
        <p:txBody>
          <a:bodyPr>
            <a:normAutofit/>
          </a:bodyPr>
          <a:p>
            <a:pPr marL="342720" indent="-342720">
              <a:lnSpc>
                <a:spcPct val="80000"/>
              </a:lnSpc>
              <a:spcBef>
                <a:spcPts val="275"/>
              </a:spcBef>
              <a:buClr>
                <a:srgbClr val="ffffff"/>
              </a:buClr>
              <a:buFont typeface="Verdana"/>
              <a:buChar char="•"/>
            </a:pPr>
            <a:endParaRPr b="0" i="1" lang="en-US" sz="2400" spc="-1" strike="noStrike">
              <a:solidFill>
                <a:srgbClr val="0f5494"/>
              </a:solidFill>
              <a:latin typeface="Verdana"/>
            </a:endParaRPr>
          </a:p>
          <a:p>
            <a:pPr marL="342720" indent="-342720">
              <a:lnSpc>
                <a:spcPct val="80000"/>
              </a:lnSpc>
              <a:spcBef>
                <a:spcPts val="400"/>
              </a:spcBef>
              <a:buClr>
                <a:srgbClr val="ffffff"/>
              </a:buClr>
              <a:buFont typeface="Verdana"/>
              <a:buChar char="•"/>
            </a:pPr>
            <a:r>
              <a:rPr b="0" i="1" lang="en-US" sz="1600" spc="-1" strike="noStrike">
                <a:solidFill>
                  <a:srgbClr val="0f5494"/>
                </a:solidFill>
                <a:latin typeface="Verdana"/>
              </a:rPr>
              <a:t>Approval of the 2016-2017 General Report</a:t>
            </a: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r>
              <a:rPr b="0" i="1" lang="en-US" sz="1600" spc="-1" strike="noStrike">
                <a:solidFill>
                  <a:srgbClr val="0f5494"/>
                </a:solidFill>
                <a:latin typeface="Verdana"/>
              </a:rPr>
              <a:t>Approval of the 2016-2017 accounts</a:t>
            </a: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r>
              <a:rPr b="0" i="1" lang="en-US" sz="1600" spc="-1" strike="noStrike">
                <a:solidFill>
                  <a:srgbClr val="0f5494"/>
                </a:solidFill>
                <a:latin typeface="Verdana"/>
              </a:rPr>
              <a:t>Discharge of Board members, accountant and auditor</a:t>
            </a: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r>
              <a:rPr b="0" i="1" lang="en-US" sz="1600" spc="-1" strike="noStrike">
                <a:solidFill>
                  <a:srgbClr val="0f5494"/>
                </a:solidFill>
                <a:latin typeface="Verdana"/>
              </a:rPr>
              <a:t>Approval of the budget for 2017-2018</a:t>
            </a: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r>
              <a:rPr b="0" i="1" lang="en-US" sz="1600" spc="-1" strike="noStrike">
                <a:solidFill>
                  <a:srgbClr val="0f5494"/>
                </a:solidFill>
                <a:latin typeface="Verdana"/>
              </a:rPr>
              <a:t>Approval of the annual APEEE membership fee for 2018-2019 (45 euros)</a:t>
            </a: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endParaRPr b="0" i="1" lang="en-US" sz="1600" spc="-1" strike="noStrike">
              <a:solidFill>
                <a:srgbClr val="0f5494"/>
              </a:solidFill>
              <a:latin typeface="Verdana"/>
            </a:endParaRPr>
          </a:p>
          <a:p>
            <a:pPr marL="342720" indent="-342720">
              <a:lnSpc>
                <a:spcPct val="80000"/>
              </a:lnSpc>
              <a:spcBef>
                <a:spcPts val="400"/>
              </a:spcBef>
              <a:buClr>
                <a:srgbClr val="ffffff"/>
              </a:buClr>
              <a:buFont typeface="Verdana"/>
              <a:buChar char="•"/>
            </a:pPr>
            <a:r>
              <a:rPr b="0" i="1" lang="en-US" sz="1600" spc="-1" strike="noStrike">
                <a:solidFill>
                  <a:srgbClr val="0f5494"/>
                </a:solidFill>
                <a:latin typeface="Verdana"/>
              </a:rPr>
              <a:t>Approval of the prolongation of the mandate for the accountant  </a:t>
            </a:r>
            <a:endParaRPr b="0" i="1" lang="en-US" sz="1600" spc="-1" strike="noStrike">
              <a:solidFill>
                <a:srgbClr val="0f5494"/>
              </a:solidFill>
              <a:latin typeface="Verdana"/>
            </a:endParaRPr>
          </a:p>
          <a:p>
            <a:pPr marL="342720" indent="-342720">
              <a:lnSpc>
                <a:spcPct val="80000"/>
              </a:lnSpc>
              <a:spcBef>
                <a:spcPts val="275"/>
              </a:spcBef>
            </a:pPr>
            <a:endParaRPr b="0" i="1" lang="en-US" sz="1600" spc="-1" strike="noStrike">
              <a:solidFill>
                <a:srgbClr val="0f5494"/>
              </a:solidFill>
              <a:latin typeface="Verdana"/>
            </a:endParaRPr>
          </a:p>
          <a:p>
            <a:pPr marL="342720" indent="-342720">
              <a:lnSpc>
                <a:spcPct val="80000"/>
              </a:lnSpc>
              <a:spcBef>
                <a:spcPts val="275"/>
              </a:spcBef>
            </a:pPr>
            <a:endParaRPr b="0" i="1" lang="en-US" sz="1600" spc="-1" strike="noStrike">
              <a:solidFill>
                <a:srgbClr val="0f5494"/>
              </a:solidFill>
              <a:latin typeface="Verdana"/>
            </a:endParaRPr>
          </a:p>
          <a:p>
            <a:pPr marL="342720" indent="-342720">
              <a:lnSpc>
                <a:spcPct val="80000"/>
              </a:lnSpc>
              <a:spcBef>
                <a:spcPts val="173"/>
              </a:spcBef>
            </a:pPr>
            <a:endParaRPr b="0" i="1" lang="en-US" sz="1600" spc="-1" strike="noStrike">
              <a:solidFill>
                <a:srgbClr val="0f5494"/>
              </a:solidFill>
              <a:latin typeface="Verdana"/>
            </a:endParaRPr>
          </a:p>
          <a:p>
            <a:pPr marL="342720" indent="-342720">
              <a:lnSpc>
                <a:spcPct val="80000"/>
              </a:lnSpc>
              <a:spcBef>
                <a:spcPts val="173"/>
              </a:spcBef>
            </a:pPr>
            <a:r>
              <a:rPr b="0" i="1" lang="en-US" sz="700" spc="-1" strike="noStrike">
                <a:solidFill>
                  <a:srgbClr val="0f5494"/>
                </a:solidFill>
                <a:latin typeface="Verdana"/>
              </a:rPr>
              <a:t>   </a:t>
            </a:r>
            <a:endParaRPr b="0" i="1" lang="en-US" sz="700" spc="-1" strike="noStrike">
              <a:solidFill>
                <a:srgbClr val="0f5494"/>
              </a:solidFill>
              <a:latin typeface="Verdana"/>
            </a:endParaRPr>
          </a:p>
          <a:p>
            <a:pPr marL="342720" indent="-342720">
              <a:lnSpc>
                <a:spcPct val="80000"/>
              </a:lnSpc>
              <a:spcBef>
                <a:spcPts val="173"/>
              </a:spcBef>
              <a:buClr>
                <a:srgbClr val="ffffff"/>
              </a:buClr>
              <a:buFont typeface="Verdana"/>
              <a:buChar char="•"/>
            </a:pPr>
            <a:endParaRPr b="0" i="1" lang="en-US" sz="700" spc="-1" strike="noStrike">
              <a:solidFill>
                <a:srgbClr val="0f5494"/>
              </a:solidFill>
              <a:latin typeface="Verdana"/>
            </a:endParaRPr>
          </a:p>
          <a:p>
            <a:pPr marL="342720" indent="-342720">
              <a:lnSpc>
                <a:spcPct val="80000"/>
              </a:lnSpc>
              <a:spcBef>
                <a:spcPts val="173"/>
              </a:spcBef>
            </a:pPr>
            <a:endParaRPr b="0" i="1" lang="en-US" sz="700" spc="-1" strike="noStrike">
              <a:solidFill>
                <a:srgbClr val="0f5494"/>
              </a:solidFill>
              <a:latin typeface="Verdana"/>
            </a:endParaRPr>
          </a:p>
          <a:p>
            <a:pPr marL="342720" indent="-342720">
              <a:lnSpc>
                <a:spcPct val="80000"/>
              </a:lnSpc>
              <a:spcBef>
                <a:spcPts val="173"/>
              </a:spcBef>
            </a:pPr>
            <a:endParaRPr b="0" i="1" lang="en-US" sz="700" spc="-1" strike="noStrike">
              <a:solidFill>
                <a:srgbClr val="0f5494"/>
              </a:solidFill>
              <a:latin typeface="Verdana"/>
            </a:endParaRPr>
          </a:p>
        </p:txBody>
      </p:sp>
      <p:pic>
        <p:nvPicPr>
          <p:cNvPr id="114" name="Picture 2" descr=""/>
          <p:cNvPicPr/>
          <p:nvPr/>
        </p:nvPicPr>
        <p:blipFill>
          <a:blip r:embed="rId1"/>
          <a:stretch/>
        </p:blipFill>
        <p:spPr>
          <a:xfrm>
            <a:off x="196920" y="5124600"/>
            <a:ext cx="3168720" cy="141264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5689</TotalTime>
  <Application>LibreOffice/5.4.2.2$Linux_X86_64 LibreOffice_project/40m0$Build-2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2017-09-13T20:12:28Z</dcterms:created>
  <dc:creator>turneem</dc:creator>
  <dc:description/>
  <dc:language>en-US</dc:language>
  <cp:lastModifiedBy/>
  <cp:lastPrinted>2017-09-14T16:43:35Z</cp:lastPrinted>
  <dcterms:modified xsi:type="dcterms:W3CDTF">2018-01-23T13:12:28Z</dcterms:modified>
  <cp:revision>233</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ies>
</file>