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1" r:id="rId4"/>
    <p:sldId id="263" r:id="rId5"/>
    <p:sldId id="267" r:id="rId6"/>
    <p:sldId id="269" r:id="rId7"/>
    <p:sldId id="262" r:id="rId8"/>
    <p:sldId id="264" r:id="rId9"/>
    <p:sldId id="265" r:id="rId10"/>
    <p:sldId id="273" r:id="rId11"/>
    <p:sldId id="258" r:id="rId12"/>
    <p:sldId id="259" r:id="rId13"/>
    <p:sldId id="274" r:id="rId14"/>
    <p:sldId id="270" r:id="rId15"/>
    <p:sldId id="275" r:id="rId16"/>
    <p:sldId id="276" r:id="rId17"/>
    <p:sldId id="266" r:id="rId18"/>
    <p:sldId id="271" r:id="rId19"/>
    <p:sldId id="272" r:id="rId20"/>
    <p:sldId id="26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9D966-A809-463E-AABB-BFC9C50E554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84D7BFF-5745-4BC5-B198-07F46C597E2B}">
      <dgm:prSet phldrT="[Text]"/>
      <dgm:spPr>
        <a:xfrm>
          <a:off x="1828799" y="50799"/>
          <a:ext cx="2438400" cy="2438400"/>
        </a:xfrm>
        <a:prstGeom prst="ellipse">
          <a:avLst/>
        </a:prstGeom>
        <a:solidFill>
          <a:srgbClr val="3891A7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I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Knowledge</a:t>
          </a:r>
          <a:endParaRPr lang="en-I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6F969354-0016-4C27-9923-3A56D7873569}" type="parTrans" cxnId="{A1A87700-FEB2-45BF-94C4-4BEFEB06E5C7}">
      <dgm:prSet/>
      <dgm:spPr/>
      <dgm:t>
        <a:bodyPr/>
        <a:lstStyle/>
        <a:p>
          <a:endParaRPr lang="en-IE"/>
        </a:p>
      </dgm:t>
    </dgm:pt>
    <dgm:pt modelId="{63EAD245-D09E-44C0-B184-F0D52A0F8063}" type="sibTrans" cxnId="{A1A87700-FEB2-45BF-94C4-4BEFEB06E5C7}">
      <dgm:prSet/>
      <dgm:spPr/>
      <dgm:t>
        <a:bodyPr/>
        <a:lstStyle/>
        <a:p>
          <a:endParaRPr lang="en-IE"/>
        </a:p>
      </dgm:t>
    </dgm:pt>
    <dgm:pt modelId="{AEF1DFB7-53E2-4246-97E7-CA618C8804F8}">
      <dgm:prSet phldrT="[Text]"/>
      <dgm:spPr>
        <a:xfrm>
          <a:off x="2708656" y="1625591"/>
          <a:ext cx="2438400" cy="2438400"/>
        </a:xfrm>
        <a:prstGeom prst="ellipse">
          <a:avLst/>
        </a:prstGeom>
        <a:solidFill>
          <a:srgbClr val="3891A7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I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Attitudes</a:t>
          </a:r>
          <a:endParaRPr lang="en-I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F9BAB5A8-20AA-47EB-89F4-37655FEA9D64}" type="parTrans" cxnId="{9758F234-894B-423F-B0FD-801778A3397F}">
      <dgm:prSet/>
      <dgm:spPr/>
      <dgm:t>
        <a:bodyPr/>
        <a:lstStyle/>
        <a:p>
          <a:endParaRPr lang="en-IE"/>
        </a:p>
      </dgm:t>
    </dgm:pt>
    <dgm:pt modelId="{666B041F-6321-428B-8F3E-903CD82E2576}" type="sibTrans" cxnId="{9758F234-894B-423F-B0FD-801778A3397F}">
      <dgm:prSet/>
      <dgm:spPr/>
      <dgm:t>
        <a:bodyPr/>
        <a:lstStyle/>
        <a:p>
          <a:endParaRPr lang="en-IE"/>
        </a:p>
      </dgm:t>
    </dgm:pt>
    <dgm:pt modelId="{999D69BA-5DD2-405B-ADE9-C75F61D5238D}">
      <dgm:prSet phldrT="[Text]"/>
      <dgm:spPr>
        <a:xfrm>
          <a:off x="948943" y="1574800"/>
          <a:ext cx="2438400" cy="2438400"/>
        </a:xfrm>
        <a:prstGeom prst="ellipse">
          <a:avLst/>
        </a:prstGeom>
        <a:solidFill>
          <a:srgbClr val="3891A7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I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Skills</a:t>
          </a:r>
          <a:endParaRPr lang="en-I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gm:t>
    </dgm:pt>
    <dgm:pt modelId="{5728ADE1-C618-4ACA-84AA-D030CA68D99D}" type="parTrans" cxnId="{803F9CED-0F74-43A2-B9B4-F4A8E5B475A4}">
      <dgm:prSet/>
      <dgm:spPr/>
      <dgm:t>
        <a:bodyPr/>
        <a:lstStyle/>
        <a:p>
          <a:endParaRPr lang="en-IE"/>
        </a:p>
      </dgm:t>
    </dgm:pt>
    <dgm:pt modelId="{9026AA72-56ED-41E0-A694-2427CA3FD687}" type="sibTrans" cxnId="{803F9CED-0F74-43A2-B9B4-F4A8E5B475A4}">
      <dgm:prSet/>
      <dgm:spPr/>
      <dgm:t>
        <a:bodyPr/>
        <a:lstStyle/>
        <a:p>
          <a:endParaRPr lang="en-IE"/>
        </a:p>
      </dgm:t>
    </dgm:pt>
    <dgm:pt modelId="{7F93D651-5566-479A-844E-C9D687A62898}" type="pres">
      <dgm:prSet presAssocID="{0FD9D966-A809-463E-AABB-BFC9C50E554F}" presName="compositeShape" presStyleCnt="0">
        <dgm:presLayoutVars>
          <dgm:chMax val="7"/>
          <dgm:dir/>
          <dgm:resizeHandles val="exact"/>
        </dgm:presLayoutVars>
      </dgm:prSet>
      <dgm:spPr/>
    </dgm:pt>
    <dgm:pt modelId="{5E9C0465-AEC5-43C0-9198-8957EA2DC8FF}" type="pres">
      <dgm:prSet presAssocID="{884D7BFF-5745-4BC5-B198-07F46C597E2B}" presName="circ1" presStyleLbl="vennNode1" presStyleIdx="0" presStyleCnt="3"/>
      <dgm:spPr/>
      <dgm:t>
        <a:bodyPr/>
        <a:lstStyle/>
        <a:p>
          <a:endParaRPr lang="en-US"/>
        </a:p>
      </dgm:t>
    </dgm:pt>
    <dgm:pt modelId="{F2C26B4D-8BA1-4464-B18D-5925814C6B79}" type="pres">
      <dgm:prSet presAssocID="{884D7BFF-5745-4BC5-B198-07F46C597E2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C69DC-73CE-49B4-A953-C398BB674FA6}" type="pres">
      <dgm:prSet presAssocID="{AEF1DFB7-53E2-4246-97E7-CA618C8804F8}" presName="circ2" presStyleLbl="vennNode1" presStyleIdx="1" presStyleCnt="3" custLinFactNeighborY="2083"/>
      <dgm:spPr/>
      <dgm:t>
        <a:bodyPr/>
        <a:lstStyle/>
        <a:p>
          <a:endParaRPr lang="en-US"/>
        </a:p>
      </dgm:t>
    </dgm:pt>
    <dgm:pt modelId="{E346E263-DF4A-4596-8C00-7CAE724D3D3F}" type="pres">
      <dgm:prSet presAssocID="{AEF1DFB7-53E2-4246-97E7-CA618C8804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A2BD6-18DB-46C3-A1AF-041E62447D25}" type="pres">
      <dgm:prSet presAssocID="{999D69BA-5DD2-405B-ADE9-C75F61D5238D}" presName="circ3" presStyleLbl="vennNode1" presStyleIdx="2" presStyleCnt="3"/>
      <dgm:spPr/>
      <dgm:t>
        <a:bodyPr/>
        <a:lstStyle/>
        <a:p>
          <a:endParaRPr lang="en-US"/>
        </a:p>
      </dgm:t>
    </dgm:pt>
    <dgm:pt modelId="{C9D1A87A-4478-48C2-B75A-3EE66019EFF5}" type="pres">
      <dgm:prSet presAssocID="{999D69BA-5DD2-405B-ADE9-C75F61D5238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B96A5-BE1A-4A4A-9851-3D9CABB64052}" type="presOf" srcId="{884D7BFF-5745-4BC5-B198-07F46C597E2B}" destId="{5E9C0465-AEC5-43C0-9198-8957EA2DC8FF}" srcOrd="0" destOrd="0" presId="urn:microsoft.com/office/officeart/2005/8/layout/venn1"/>
    <dgm:cxn modelId="{9758F234-894B-423F-B0FD-801778A3397F}" srcId="{0FD9D966-A809-463E-AABB-BFC9C50E554F}" destId="{AEF1DFB7-53E2-4246-97E7-CA618C8804F8}" srcOrd="1" destOrd="0" parTransId="{F9BAB5A8-20AA-47EB-89F4-37655FEA9D64}" sibTransId="{666B041F-6321-428B-8F3E-903CD82E2576}"/>
    <dgm:cxn modelId="{80059DA2-C65B-46E5-94CB-A84705084E4D}" type="presOf" srcId="{999D69BA-5DD2-405B-ADE9-C75F61D5238D}" destId="{C9D1A87A-4478-48C2-B75A-3EE66019EFF5}" srcOrd="1" destOrd="0" presId="urn:microsoft.com/office/officeart/2005/8/layout/venn1"/>
    <dgm:cxn modelId="{A1A87700-FEB2-45BF-94C4-4BEFEB06E5C7}" srcId="{0FD9D966-A809-463E-AABB-BFC9C50E554F}" destId="{884D7BFF-5745-4BC5-B198-07F46C597E2B}" srcOrd="0" destOrd="0" parTransId="{6F969354-0016-4C27-9923-3A56D7873569}" sibTransId="{63EAD245-D09E-44C0-B184-F0D52A0F8063}"/>
    <dgm:cxn modelId="{5C8708DD-C165-4FDA-8C3C-3B9562EA3216}" type="presOf" srcId="{0FD9D966-A809-463E-AABB-BFC9C50E554F}" destId="{7F93D651-5566-479A-844E-C9D687A62898}" srcOrd="0" destOrd="0" presId="urn:microsoft.com/office/officeart/2005/8/layout/venn1"/>
    <dgm:cxn modelId="{9FCE742D-9D0E-42EC-94A2-A15901C6CD43}" type="presOf" srcId="{884D7BFF-5745-4BC5-B198-07F46C597E2B}" destId="{F2C26B4D-8BA1-4464-B18D-5925814C6B79}" srcOrd="1" destOrd="0" presId="urn:microsoft.com/office/officeart/2005/8/layout/venn1"/>
    <dgm:cxn modelId="{803F9CED-0F74-43A2-B9B4-F4A8E5B475A4}" srcId="{0FD9D966-A809-463E-AABB-BFC9C50E554F}" destId="{999D69BA-5DD2-405B-ADE9-C75F61D5238D}" srcOrd="2" destOrd="0" parTransId="{5728ADE1-C618-4ACA-84AA-D030CA68D99D}" sibTransId="{9026AA72-56ED-41E0-A694-2427CA3FD687}"/>
    <dgm:cxn modelId="{7B8BEC38-1921-49BC-90F0-D6973FB77A64}" type="presOf" srcId="{AEF1DFB7-53E2-4246-97E7-CA618C8804F8}" destId="{A40C69DC-73CE-49B4-A953-C398BB674FA6}" srcOrd="0" destOrd="0" presId="urn:microsoft.com/office/officeart/2005/8/layout/venn1"/>
    <dgm:cxn modelId="{3C0651A3-6CB8-42C2-BFD0-DDC7925D1CD4}" type="presOf" srcId="{AEF1DFB7-53E2-4246-97E7-CA618C8804F8}" destId="{E346E263-DF4A-4596-8C00-7CAE724D3D3F}" srcOrd="1" destOrd="0" presId="urn:microsoft.com/office/officeart/2005/8/layout/venn1"/>
    <dgm:cxn modelId="{E1498197-F301-4413-9823-03889E75430A}" type="presOf" srcId="{999D69BA-5DD2-405B-ADE9-C75F61D5238D}" destId="{091A2BD6-18DB-46C3-A1AF-041E62447D25}" srcOrd="0" destOrd="0" presId="urn:microsoft.com/office/officeart/2005/8/layout/venn1"/>
    <dgm:cxn modelId="{774AB787-4F2A-4970-91B0-0BA1947DE1C3}" type="presParOf" srcId="{7F93D651-5566-479A-844E-C9D687A62898}" destId="{5E9C0465-AEC5-43C0-9198-8957EA2DC8FF}" srcOrd="0" destOrd="0" presId="urn:microsoft.com/office/officeart/2005/8/layout/venn1"/>
    <dgm:cxn modelId="{775544A6-D257-4655-8C22-CAA8E36267FB}" type="presParOf" srcId="{7F93D651-5566-479A-844E-C9D687A62898}" destId="{F2C26B4D-8BA1-4464-B18D-5925814C6B79}" srcOrd="1" destOrd="0" presId="urn:microsoft.com/office/officeart/2005/8/layout/venn1"/>
    <dgm:cxn modelId="{9268588E-0092-4A6C-ADBE-EA23A20EFC69}" type="presParOf" srcId="{7F93D651-5566-479A-844E-C9D687A62898}" destId="{A40C69DC-73CE-49B4-A953-C398BB674FA6}" srcOrd="2" destOrd="0" presId="urn:microsoft.com/office/officeart/2005/8/layout/venn1"/>
    <dgm:cxn modelId="{B6737344-7729-4101-888F-87E7F82475EE}" type="presParOf" srcId="{7F93D651-5566-479A-844E-C9D687A62898}" destId="{E346E263-DF4A-4596-8C00-7CAE724D3D3F}" srcOrd="3" destOrd="0" presId="urn:microsoft.com/office/officeart/2005/8/layout/venn1"/>
    <dgm:cxn modelId="{ED430795-A2E5-4E14-9A90-CBD4B46CC3D7}" type="presParOf" srcId="{7F93D651-5566-479A-844E-C9D687A62898}" destId="{091A2BD6-18DB-46C3-A1AF-041E62447D25}" srcOrd="4" destOrd="0" presId="urn:microsoft.com/office/officeart/2005/8/layout/venn1"/>
    <dgm:cxn modelId="{7893230A-F769-44B2-A464-B9F4BD7E00E1}" type="presParOf" srcId="{7F93D651-5566-479A-844E-C9D687A62898}" destId="{C9D1A87A-4478-48C2-B75A-3EE66019EFF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15266-9926-4C4F-A0C7-4E836A395BA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A6D5F1CF-04CB-4703-BB23-2BA3988B49A0}">
      <dgm:prSet phldrT="[Text]" custT="1"/>
      <dgm:spPr/>
      <dgm:t>
        <a:bodyPr/>
        <a:lstStyle/>
        <a:p>
          <a:r>
            <a:rPr lang="en-IE" sz="1800" dirty="0" smtClean="0"/>
            <a:t>Syllabus</a:t>
          </a:r>
          <a:endParaRPr lang="en-IE" sz="1800" dirty="0"/>
        </a:p>
      </dgm:t>
    </dgm:pt>
    <dgm:pt modelId="{84ACCF0A-2271-4CA5-A047-4D4F7B564033}" type="parTrans" cxnId="{902510FB-6019-45D5-837C-B9D38D22A11B}">
      <dgm:prSet/>
      <dgm:spPr/>
      <dgm:t>
        <a:bodyPr/>
        <a:lstStyle/>
        <a:p>
          <a:endParaRPr lang="en-IE"/>
        </a:p>
      </dgm:t>
    </dgm:pt>
    <dgm:pt modelId="{C3E12F82-B76C-4BB4-92C3-A371F34F3DE2}" type="sibTrans" cxnId="{902510FB-6019-45D5-837C-B9D38D22A11B}">
      <dgm:prSet/>
      <dgm:spPr/>
      <dgm:t>
        <a:bodyPr/>
        <a:lstStyle/>
        <a:p>
          <a:endParaRPr lang="en-IE"/>
        </a:p>
      </dgm:t>
    </dgm:pt>
    <dgm:pt modelId="{53DE0A5E-009C-4418-A537-B13FC95CD260}">
      <dgm:prSet phldrT="[Text]"/>
      <dgm:spPr/>
      <dgm:t>
        <a:bodyPr/>
        <a:lstStyle/>
        <a:p>
          <a:r>
            <a:rPr lang="en-IE" dirty="0" smtClean="0"/>
            <a:t>Learning Objectives</a:t>
          </a:r>
          <a:endParaRPr lang="en-IE" dirty="0"/>
        </a:p>
      </dgm:t>
    </dgm:pt>
    <dgm:pt modelId="{87CFE468-1230-473E-AF5A-8E5DB7CFD746}" type="parTrans" cxnId="{9CC9BC0D-252B-4AF4-8D2D-C440E58ADF26}">
      <dgm:prSet/>
      <dgm:spPr/>
      <dgm:t>
        <a:bodyPr/>
        <a:lstStyle/>
        <a:p>
          <a:endParaRPr lang="en-IE"/>
        </a:p>
      </dgm:t>
    </dgm:pt>
    <dgm:pt modelId="{02BD64EF-8523-41A3-94E0-AF72D7E1CD90}" type="sibTrans" cxnId="{9CC9BC0D-252B-4AF4-8D2D-C440E58ADF26}">
      <dgm:prSet/>
      <dgm:spPr/>
      <dgm:t>
        <a:bodyPr/>
        <a:lstStyle/>
        <a:p>
          <a:endParaRPr lang="en-IE"/>
        </a:p>
      </dgm:t>
    </dgm:pt>
    <dgm:pt modelId="{90CACCDE-36BB-4023-AE51-3A5944DD3C79}">
      <dgm:prSet phldrT="[Text]"/>
      <dgm:spPr/>
      <dgm:t>
        <a:bodyPr/>
        <a:lstStyle/>
        <a:p>
          <a:r>
            <a:rPr lang="en-IE" dirty="0" smtClean="0"/>
            <a:t>Teaching and Learning Activities</a:t>
          </a:r>
          <a:endParaRPr lang="en-IE" dirty="0"/>
        </a:p>
      </dgm:t>
    </dgm:pt>
    <dgm:pt modelId="{715075B6-02A6-44BB-9974-30BDE59FE7E4}" type="parTrans" cxnId="{96794A66-DC85-41F9-8499-2E05EFA8F902}">
      <dgm:prSet/>
      <dgm:spPr/>
      <dgm:t>
        <a:bodyPr/>
        <a:lstStyle/>
        <a:p>
          <a:endParaRPr lang="en-IE"/>
        </a:p>
      </dgm:t>
    </dgm:pt>
    <dgm:pt modelId="{EF92D877-A89B-4EC9-986F-DA58A7184050}" type="sibTrans" cxnId="{96794A66-DC85-41F9-8499-2E05EFA8F902}">
      <dgm:prSet/>
      <dgm:spPr/>
      <dgm:t>
        <a:bodyPr/>
        <a:lstStyle/>
        <a:p>
          <a:endParaRPr lang="en-IE"/>
        </a:p>
      </dgm:t>
    </dgm:pt>
    <dgm:pt modelId="{16ACC923-592A-416D-A887-8BF717C2E878}">
      <dgm:prSet phldrT="[Text]"/>
      <dgm:spPr/>
      <dgm:t>
        <a:bodyPr/>
        <a:lstStyle/>
        <a:p>
          <a:r>
            <a:rPr lang="en-IE" dirty="0" smtClean="0"/>
            <a:t>Assessment</a:t>
          </a:r>
          <a:endParaRPr lang="en-IE" dirty="0"/>
        </a:p>
      </dgm:t>
    </dgm:pt>
    <dgm:pt modelId="{7BFE7AAC-B04E-465C-A5B9-2EAF02C84478}" type="parTrans" cxnId="{CDE08C51-6146-4717-BDB2-9F07D01D2A8C}">
      <dgm:prSet/>
      <dgm:spPr/>
      <dgm:t>
        <a:bodyPr/>
        <a:lstStyle/>
        <a:p>
          <a:endParaRPr lang="en-IE"/>
        </a:p>
      </dgm:t>
    </dgm:pt>
    <dgm:pt modelId="{05D66DAC-AA0D-460C-9E18-BE84A698BA8B}" type="sibTrans" cxnId="{CDE08C51-6146-4717-BDB2-9F07D01D2A8C}">
      <dgm:prSet/>
      <dgm:spPr/>
      <dgm:t>
        <a:bodyPr/>
        <a:lstStyle/>
        <a:p>
          <a:endParaRPr lang="en-IE"/>
        </a:p>
      </dgm:t>
    </dgm:pt>
    <dgm:pt modelId="{A4F01BA1-F77D-41D9-B126-C4E37F866A3D}">
      <dgm:prSet phldrT="[Text]"/>
      <dgm:spPr/>
      <dgm:t>
        <a:bodyPr/>
        <a:lstStyle/>
        <a:p>
          <a:r>
            <a:rPr lang="en-IE" dirty="0" smtClean="0"/>
            <a:t>Reporting</a:t>
          </a:r>
          <a:endParaRPr lang="en-IE" dirty="0"/>
        </a:p>
      </dgm:t>
    </dgm:pt>
    <dgm:pt modelId="{418B7FF4-FB53-441F-9C03-C2CAE5D84E3D}" type="parTrans" cxnId="{D751019C-72FC-48FD-ABB9-FDBDA8227FFE}">
      <dgm:prSet/>
      <dgm:spPr/>
      <dgm:t>
        <a:bodyPr/>
        <a:lstStyle/>
        <a:p>
          <a:endParaRPr lang="en-IE"/>
        </a:p>
      </dgm:t>
    </dgm:pt>
    <dgm:pt modelId="{273F26FC-C925-4B61-920D-EA14E11ACB26}" type="sibTrans" cxnId="{D751019C-72FC-48FD-ABB9-FDBDA8227FFE}">
      <dgm:prSet/>
      <dgm:spPr/>
      <dgm:t>
        <a:bodyPr/>
        <a:lstStyle/>
        <a:p>
          <a:endParaRPr lang="en-IE"/>
        </a:p>
      </dgm:t>
    </dgm:pt>
    <dgm:pt modelId="{B1193CC9-B398-497E-BEB9-6E621AF2C1BB}">
      <dgm:prSet/>
      <dgm:spPr/>
      <dgm:t>
        <a:bodyPr/>
        <a:lstStyle/>
        <a:p>
          <a:r>
            <a:rPr lang="en-IE" dirty="0" smtClean="0"/>
            <a:t>Planning for Teaching, Learning and Assessment</a:t>
          </a:r>
          <a:endParaRPr lang="en-IE" dirty="0"/>
        </a:p>
      </dgm:t>
    </dgm:pt>
    <dgm:pt modelId="{72F93E5A-4217-4631-B642-2CEB6865DAE1}" type="parTrans" cxnId="{B0B5F930-95C1-43E7-8A40-0BEE8F047FB7}">
      <dgm:prSet/>
      <dgm:spPr/>
      <dgm:t>
        <a:bodyPr/>
        <a:lstStyle/>
        <a:p>
          <a:endParaRPr lang="en-IE"/>
        </a:p>
      </dgm:t>
    </dgm:pt>
    <dgm:pt modelId="{73D2557C-46E9-4A0E-9AEC-4ACD170F39F7}" type="sibTrans" cxnId="{B0B5F930-95C1-43E7-8A40-0BEE8F047FB7}">
      <dgm:prSet/>
      <dgm:spPr/>
      <dgm:t>
        <a:bodyPr/>
        <a:lstStyle/>
        <a:p>
          <a:endParaRPr lang="en-IE"/>
        </a:p>
      </dgm:t>
    </dgm:pt>
    <dgm:pt modelId="{0356F493-B355-4211-836C-742C4BB252DC}">
      <dgm:prSet/>
      <dgm:spPr/>
      <dgm:t>
        <a:bodyPr/>
        <a:lstStyle/>
        <a:p>
          <a:r>
            <a:rPr lang="en-IE" dirty="0" smtClean="0"/>
            <a:t>Evaluation/Review of Process</a:t>
          </a:r>
          <a:endParaRPr lang="en-IE" dirty="0"/>
        </a:p>
      </dgm:t>
    </dgm:pt>
    <dgm:pt modelId="{7E6443C7-7835-4017-89B8-135E968781C2}" type="parTrans" cxnId="{58E77D65-36DD-4ABE-B7D7-43DE10203793}">
      <dgm:prSet/>
      <dgm:spPr/>
      <dgm:t>
        <a:bodyPr/>
        <a:lstStyle/>
        <a:p>
          <a:endParaRPr lang="en-IE"/>
        </a:p>
      </dgm:t>
    </dgm:pt>
    <dgm:pt modelId="{655CDC8B-6D55-4CF0-B6A7-80A7D0C1BA77}" type="sibTrans" cxnId="{58E77D65-36DD-4ABE-B7D7-43DE10203793}">
      <dgm:prSet/>
      <dgm:spPr/>
      <dgm:t>
        <a:bodyPr/>
        <a:lstStyle/>
        <a:p>
          <a:endParaRPr lang="en-IE"/>
        </a:p>
      </dgm:t>
    </dgm:pt>
    <dgm:pt modelId="{0A82B173-A404-4DC8-A7AA-E486C4CC7ED7}" type="pres">
      <dgm:prSet presAssocID="{D7915266-9926-4C4F-A0C7-4E836A395BA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1075AF56-B9CD-4A48-8331-5C497B1B891E}" type="pres">
      <dgm:prSet presAssocID="{A6D5F1CF-04CB-4703-BB23-2BA3988B49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35FAC5-ECA4-4C0C-8A2E-61AEE4A63679}" type="pres">
      <dgm:prSet presAssocID="{C3E12F82-B76C-4BB4-92C3-A371F34F3DE2}" presName="sibTrans" presStyleLbl="sibTrans2D1" presStyleIdx="0" presStyleCnt="7"/>
      <dgm:spPr/>
      <dgm:t>
        <a:bodyPr/>
        <a:lstStyle/>
        <a:p>
          <a:endParaRPr lang="en-IE"/>
        </a:p>
      </dgm:t>
    </dgm:pt>
    <dgm:pt modelId="{0A0215C9-665F-4C04-A556-D05CB5C36B04}" type="pres">
      <dgm:prSet presAssocID="{C3E12F82-B76C-4BB4-92C3-A371F34F3DE2}" presName="connectorText" presStyleLbl="sibTrans2D1" presStyleIdx="0" presStyleCnt="7"/>
      <dgm:spPr/>
      <dgm:t>
        <a:bodyPr/>
        <a:lstStyle/>
        <a:p>
          <a:endParaRPr lang="en-IE"/>
        </a:p>
      </dgm:t>
    </dgm:pt>
    <dgm:pt modelId="{AD99A3F9-BC9A-41EA-A221-3CF73BEED959}" type="pres">
      <dgm:prSet presAssocID="{53DE0A5E-009C-4418-A537-B13FC95CD26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54A2E5C-4978-400B-BEB6-016AAF95A44B}" type="pres">
      <dgm:prSet presAssocID="{02BD64EF-8523-41A3-94E0-AF72D7E1CD90}" presName="sibTrans" presStyleLbl="sibTrans2D1" presStyleIdx="1" presStyleCnt="7"/>
      <dgm:spPr/>
      <dgm:t>
        <a:bodyPr/>
        <a:lstStyle/>
        <a:p>
          <a:endParaRPr lang="en-IE"/>
        </a:p>
      </dgm:t>
    </dgm:pt>
    <dgm:pt modelId="{5761EC75-76F7-4624-A89B-FA6005EE79EB}" type="pres">
      <dgm:prSet presAssocID="{02BD64EF-8523-41A3-94E0-AF72D7E1CD90}" presName="connectorText" presStyleLbl="sibTrans2D1" presStyleIdx="1" presStyleCnt="7"/>
      <dgm:spPr/>
      <dgm:t>
        <a:bodyPr/>
        <a:lstStyle/>
        <a:p>
          <a:endParaRPr lang="en-IE"/>
        </a:p>
      </dgm:t>
    </dgm:pt>
    <dgm:pt modelId="{44491328-F785-4BD4-9523-534CDC352652}" type="pres">
      <dgm:prSet presAssocID="{B1193CC9-B398-497E-BEB9-6E621AF2C1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C1D038-2F40-4D01-9F54-5DC6FCB24D22}" type="pres">
      <dgm:prSet presAssocID="{73D2557C-46E9-4A0E-9AEC-4ACD170F39F7}" presName="sibTrans" presStyleLbl="sibTrans2D1" presStyleIdx="2" presStyleCnt="7"/>
      <dgm:spPr/>
      <dgm:t>
        <a:bodyPr/>
        <a:lstStyle/>
        <a:p>
          <a:endParaRPr lang="en-IE"/>
        </a:p>
      </dgm:t>
    </dgm:pt>
    <dgm:pt modelId="{4AA98C8C-C835-442B-8106-42E5BB586442}" type="pres">
      <dgm:prSet presAssocID="{73D2557C-46E9-4A0E-9AEC-4ACD170F39F7}" presName="connectorText" presStyleLbl="sibTrans2D1" presStyleIdx="2" presStyleCnt="7"/>
      <dgm:spPr/>
      <dgm:t>
        <a:bodyPr/>
        <a:lstStyle/>
        <a:p>
          <a:endParaRPr lang="en-IE"/>
        </a:p>
      </dgm:t>
    </dgm:pt>
    <dgm:pt modelId="{F5430DD7-F2B4-40AB-8860-F3D83457D2C8}" type="pres">
      <dgm:prSet presAssocID="{90CACCDE-36BB-4023-AE51-3A5944DD3C7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FFA6AB3-8623-4BBE-A485-3E33D5FF65EA}" type="pres">
      <dgm:prSet presAssocID="{EF92D877-A89B-4EC9-986F-DA58A7184050}" presName="sibTrans" presStyleLbl="sibTrans2D1" presStyleIdx="3" presStyleCnt="7"/>
      <dgm:spPr/>
      <dgm:t>
        <a:bodyPr/>
        <a:lstStyle/>
        <a:p>
          <a:endParaRPr lang="en-IE"/>
        </a:p>
      </dgm:t>
    </dgm:pt>
    <dgm:pt modelId="{295D7008-1D79-4F00-B664-1B2B68797623}" type="pres">
      <dgm:prSet presAssocID="{EF92D877-A89B-4EC9-986F-DA58A7184050}" presName="connectorText" presStyleLbl="sibTrans2D1" presStyleIdx="3" presStyleCnt="7"/>
      <dgm:spPr/>
      <dgm:t>
        <a:bodyPr/>
        <a:lstStyle/>
        <a:p>
          <a:endParaRPr lang="en-IE"/>
        </a:p>
      </dgm:t>
    </dgm:pt>
    <dgm:pt modelId="{8AB90F26-A35F-4653-940D-2DFB6F761083}" type="pres">
      <dgm:prSet presAssocID="{16ACC923-592A-416D-A887-8BF717C2E87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6E52C0A-E540-425A-9C73-1919B4A1ADF6}" type="pres">
      <dgm:prSet presAssocID="{05D66DAC-AA0D-460C-9E18-BE84A698BA8B}" presName="sibTrans" presStyleLbl="sibTrans2D1" presStyleIdx="4" presStyleCnt="7"/>
      <dgm:spPr/>
      <dgm:t>
        <a:bodyPr/>
        <a:lstStyle/>
        <a:p>
          <a:endParaRPr lang="en-IE"/>
        </a:p>
      </dgm:t>
    </dgm:pt>
    <dgm:pt modelId="{EC02645F-D78E-4E1F-AE22-49D0DEF0F378}" type="pres">
      <dgm:prSet presAssocID="{05D66DAC-AA0D-460C-9E18-BE84A698BA8B}" presName="connectorText" presStyleLbl="sibTrans2D1" presStyleIdx="4" presStyleCnt="7"/>
      <dgm:spPr/>
      <dgm:t>
        <a:bodyPr/>
        <a:lstStyle/>
        <a:p>
          <a:endParaRPr lang="en-IE"/>
        </a:p>
      </dgm:t>
    </dgm:pt>
    <dgm:pt modelId="{82F2F0AC-9680-4785-9740-683AA0A60447}" type="pres">
      <dgm:prSet presAssocID="{A4F01BA1-F77D-41D9-B126-C4E37F866A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BCC40C6-12DC-4E24-B756-B3512683BA33}" type="pres">
      <dgm:prSet presAssocID="{273F26FC-C925-4B61-920D-EA14E11ACB26}" presName="sibTrans" presStyleLbl="sibTrans2D1" presStyleIdx="5" presStyleCnt="7"/>
      <dgm:spPr/>
      <dgm:t>
        <a:bodyPr/>
        <a:lstStyle/>
        <a:p>
          <a:endParaRPr lang="en-IE"/>
        </a:p>
      </dgm:t>
    </dgm:pt>
    <dgm:pt modelId="{66E469EE-130C-45E5-8466-CF53BD6E6B64}" type="pres">
      <dgm:prSet presAssocID="{273F26FC-C925-4B61-920D-EA14E11ACB26}" presName="connectorText" presStyleLbl="sibTrans2D1" presStyleIdx="5" presStyleCnt="7"/>
      <dgm:spPr/>
      <dgm:t>
        <a:bodyPr/>
        <a:lstStyle/>
        <a:p>
          <a:endParaRPr lang="en-IE"/>
        </a:p>
      </dgm:t>
    </dgm:pt>
    <dgm:pt modelId="{65DF822F-F922-43B5-9D3E-10E6D11E9FB5}" type="pres">
      <dgm:prSet presAssocID="{0356F493-B355-4211-836C-742C4BB252D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7FC890D-8514-47C7-BBC2-FC7D39D47F15}" type="pres">
      <dgm:prSet presAssocID="{655CDC8B-6D55-4CF0-B6A7-80A7D0C1BA77}" presName="sibTrans" presStyleLbl="sibTrans2D1" presStyleIdx="6" presStyleCnt="7"/>
      <dgm:spPr/>
      <dgm:t>
        <a:bodyPr/>
        <a:lstStyle/>
        <a:p>
          <a:endParaRPr lang="en-IE"/>
        </a:p>
      </dgm:t>
    </dgm:pt>
    <dgm:pt modelId="{954DF6B7-BB0A-4302-A665-42EF7A343840}" type="pres">
      <dgm:prSet presAssocID="{655CDC8B-6D55-4CF0-B6A7-80A7D0C1BA77}" presName="connectorText" presStyleLbl="sibTrans2D1" presStyleIdx="6" presStyleCnt="7"/>
      <dgm:spPr/>
      <dgm:t>
        <a:bodyPr/>
        <a:lstStyle/>
        <a:p>
          <a:endParaRPr lang="en-IE"/>
        </a:p>
      </dgm:t>
    </dgm:pt>
  </dgm:ptLst>
  <dgm:cxnLst>
    <dgm:cxn modelId="{5E58FB6A-6704-45BC-91E4-B3AFD18FBFD7}" type="presOf" srcId="{273F26FC-C925-4B61-920D-EA14E11ACB26}" destId="{CBCC40C6-12DC-4E24-B756-B3512683BA33}" srcOrd="0" destOrd="0" presId="urn:microsoft.com/office/officeart/2005/8/layout/cycle2"/>
    <dgm:cxn modelId="{3B051A3E-1670-440C-9CD9-63643D89B5DC}" type="presOf" srcId="{273F26FC-C925-4B61-920D-EA14E11ACB26}" destId="{66E469EE-130C-45E5-8466-CF53BD6E6B64}" srcOrd="1" destOrd="0" presId="urn:microsoft.com/office/officeart/2005/8/layout/cycle2"/>
    <dgm:cxn modelId="{3FD82F4E-8378-41E4-B46D-D931160DEA8C}" type="presOf" srcId="{A4F01BA1-F77D-41D9-B126-C4E37F866A3D}" destId="{82F2F0AC-9680-4785-9740-683AA0A60447}" srcOrd="0" destOrd="0" presId="urn:microsoft.com/office/officeart/2005/8/layout/cycle2"/>
    <dgm:cxn modelId="{BFE953D9-43D8-4225-B80D-7165A9EA0244}" type="presOf" srcId="{C3E12F82-B76C-4BB4-92C3-A371F34F3DE2}" destId="{0435FAC5-ECA4-4C0C-8A2E-61AEE4A63679}" srcOrd="0" destOrd="0" presId="urn:microsoft.com/office/officeart/2005/8/layout/cycle2"/>
    <dgm:cxn modelId="{90F0BF7C-B4B1-4A67-AC9B-2800058B45C0}" type="presOf" srcId="{73D2557C-46E9-4A0E-9AEC-4ACD170F39F7}" destId="{4AA98C8C-C835-442B-8106-42E5BB586442}" srcOrd="1" destOrd="0" presId="urn:microsoft.com/office/officeart/2005/8/layout/cycle2"/>
    <dgm:cxn modelId="{7B2E5F12-DC2B-4352-AC1C-5ED8FC8F5D24}" type="presOf" srcId="{02BD64EF-8523-41A3-94E0-AF72D7E1CD90}" destId="{C54A2E5C-4978-400B-BEB6-016AAF95A44B}" srcOrd="0" destOrd="0" presId="urn:microsoft.com/office/officeart/2005/8/layout/cycle2"/>
    <dgm:cxn modelId="{D08A31D0-3C8F-4BB9-85D2-EDA1CD390449}" type="presOf" srcId="{16ACC923-592A-416D-A887-8BF717C2E878}" destId="{8AB90F26-A35F-4653-940D-2DFB6F761083}" srcOrd="0" destOrd="0" presId="urn:microsoft.com/office/officeart/2005/8/layout/cycle2"/>
    <dgm:cxn modelId="{902510FB-6019-45D5-837C-B9D38D22A11B}" srcId="{D7915266-9926-4C4F-A0C7-4E836A395BAF}" destId="{A6D5F1CF-04CB-4703-BB23-2BA3988B49A0}" srcOrd="0" destOrd="0" parTransId="{84ACCF0A-2271-4CA5-A047-4D4F7B564033}" sibTransId="{C3E12F82-B76C-4BB4-92C3-A371F34F3DE2}"/>
    <dgm:cxn modelId="{D2D7E246-017B-4904-B695-22E19F2ABC4A}" type="presOf" srcId="{B1193CC9-B398-497E-BEB9-6E621AF2C1BB}" destId="{44491328-F785-4BD4-9523-534CDC352652}" srcOrd="0" destOrd="0" presId="urn:microsoft.com/office/officeart/2005/8/layout/cycle2"/>
    <dgm:cxn modelId="{9600AF8D-78EC-4E31-8170-2E8A7350F71D}" type="presOf" srcId="{C3E12F82-B76C-4BB4-92C3-A371F34F3DE2}" destId="{0A0215C9-665F-4C04-A556-D05CB5C36B04}" srcOrd="1" destOrd="0" presId="urn:microsoft.com/office/officeart/2005/8/layout/cycle2"/>
    <dgm:cxn modelId="{85A0AFE1-02E9-4867-BE38-62C1699A546E}" type="presOf" srcId="{A6D5F1CF-04CB-4703-BB23-2BA3988B49A0}" destId="{1075AF56-B9CD-4A48-8331-5C497B1B891E}" srcOrd="0" destOrd="0" presId="urn:microsoft.com/office/officeart/2005/8/layout/cycle2"/>
    <dgm:cxn modelId="{C2F5809F-A77B-4156-9504-B87264A389CF}" type="presOf" srcId="{EF92D877-A89B-4EC9-986F-DA58A7184050}" destId="{BFFA6AB3-8623-4BBE-A485-3E33D5FF65EA}" srcOrd="0" destOrd="0" presId="urn:microsoft.com/office/officeart/2005/8/layout/cycle2"/>
    <dgm:cxn modelId="{8FBCD466-776E-4398-98DE-E81B2C798CCF}" type="presOf" srcId="{05D66DAC-AA0D-460C-9E18-BE84A698BA8B}" destId="{F6E52C0A-E540-425A-9C73-1919B4A1ADF6}" srcOrd="0" destOrd="0" presId="urn:microsoft.com/office/officeart/2005/8/layout/cycle2"/>
    <dgm:cxn modelId="{A8CA9762-DFFF-4C02-913A-483270C71885}" type="presOf" srcId="{D7915266-9926-4C4F-A0C7-4E836A395BAF}" destId="{0A82B173-A404-4DC8-A7AA-E486C4CC7ED7}" srcOrd="0" destOrd="0" presId="urn:microsoft.com/office/officeart/2005/8/layout/cycle2"/>
    <dgm:cxn modelId="{CAD075D2-2B6F-4298-AFA4-2A927D71F73A}" type="presOf" srcId="{05D66DAC-AA0D-460C-9E18-BE84A698BA8B}" destId="{EC02645F-D78E-4E1F-AE22-49D0DEF0F378}" srcOrd="1" destOrd="0" presId="urn:microsoft.com/office/officeart/2005/8/layout/cycle2"/>
    <dgm:cxn modelId="{C1E08C33-7CA4-4DA0-B4D7-DA5DAA48F06A}" type="presOf" srcId="{0356F493-B355-4211-836C-742C4BB252DC}" destId="{65DF822F-F922-43B5-9D3E-10E6D11E9FB5}" srcOrd="0" destOrd="0" presId="urn:microsoft.com/office/officeart/2005/8/layout/cycle2"/>
    <dgm:cxn modelId="{F9ACFC61-A254-4A43-858B-E5EF1649BB8C}" type="presOf" srcId="{90CACCDE-36BB-4023-AE51-3A5944DD3C79}" destId="{F5430DD7-F2B4-40AB-8860-F3D83457D2C8}" srcOrd="0" destOrd="0" presId="urn:microsoft.com/office/officeart/2005/8/layout/cycle2"/>
    <dgm:cxn modelId="{78BFC984-5435-486F-A866-816E022F4259}" type="presOf" srcId="{53DE0A5E-009C-4418-A537-B13FC95CD260}" destId="{AD99A3F9-BC9A-41EA-A221-3CF73BEED959}" srcOrd="0" destOrd="0" presId="urn:microsoft.com/office/officeart/2005/8/layout/cycle2"/>
    <dgm:cxn modelId="{35441BE5-2D89-4FF2-942B-81D17B1E42E5}" type="presOf" srcId="{655CDC8B-6D55-4CF0-B6A7-80A7D0C1BA77}" destId="{A7FC890D-8514-47C7-BBC2-FC7D39D47F15}" srcOrd="0" destOrd="0" presId="urn:microsoft.com/office/officeart/2005/8/layout/cycle2"/>
    <dgm:cxn modelId="{58E77D65-36DD-4ABE-B7D7-43DE10203793}" srcId="{D7915266-9926-4C4F-A0C7-4E836A395BAF}" destId="{0356F493-B355-4211-836C-742C4BB252DC}" srcOrd="6" destOrd="0" parTransId="{7E6443C7-7835-4017-89B8-135E968781C2}" sibTransId="{655CDC8B-6D55-4CF0-B6A7-80A7D0C1BA77}"/>
    <dgm:cxn modelId="{4D660B8B-50A0-4990-B912-07989D272414}" type="presOf" srcId="{02BD64EF-8523-41A3-94E0-AF72D7E1CD90}" destId="{5761EC75-76F7-4624-A89B-FA6005EE79EB}" srcOrd="1" destOrd="0" presId="urn:microsoft.com/office/officeart/2005/8/layout/cycle2"/>
    <dgm:cxn modelId="{70F24AEB-6812-40AF-AAAE-CDC12BBB9C60}" type="presOf" srcId="{655CDC8B-6D55-4CF0-B6A7-80A7D0C1BA77}" destId="{954DF6B7-BB0A-4302-A665-42EF7A343840}" srcOrd="1" destOrd="0" presId="urn:microsoft.com/office/officeart/2005/8/layout/cycle2"/>
    <dgm:cxn modelId="{CDE08C51-6146-4717-BDB2-9F07D01D2A8C}" srcId="{D7915266-9926-4C4F-A0C7-4E836A395BAF}" destId="{16ACC923-592A-416D-A887-8BF717C2E878}" srcOrd="4" destOrd="0" parTransId="{7BFE7AAC-B04E-465C-A5B9-2EAF02C84478}" sibTransId="{05D66DAC-AA0D-460C-9E18-BE84A698BA8B}"/>
    <dgm:cxn modelId="{D751019C-72FC-48FD-ABB9-FDBDA8227FFE}" srcId="{D7915266-9926-4C4F-A0C7-4E836A395BAF}" destId="{A4F01BA1-F77D-41D9-B126-C4E37F866A3D}" srcOrd="5" destOrd="0" parTransId="{418B7FF4-FB53-441F-9C03-C2CAE5D84E3D}" sibTransId="{273F26FC-C925-4B61-920D-EA14E11ACB26}"/>
    <dgm:cxn modelId="{96794A66-DC85-41F9-8499-2E05EFA8F902}" srcId="{D7915266-9926-4C4F-A0C7-4E836A395BAF}" destId="{90CACCDE-36BB-4023-AE51-3A5944DD3C79}" srcOrd="3" destOrd="0" parTransId="{715075B6-02A6-44BB-9974-30BDE59FE7E4}" sibTransId="{EF92D877-A89B-4EC9-986F-DA58A7184050}"/>
    <dgm:cxn modelId="{B0B5F930-95C1-43E7-8A40-0BEE8F047FB7}" srcId="{D7915266-9926-4C4F-A0C7-4E836A395BAF}" destId="{B1193CC9-B398-497E-BEB9-6E621AF2C1BB}" srcOrd="2" destOrd="0" parTransId="{72F93E5A-4217-4631-B642-2CEB6865DAE1}" sibTransId="{73D2557C-46E9-4A0E-9AEC-4ACD170F39F7}"/>
    <dgm:cxn modelId="{0C419242-66AC-4CDF-AD5F-19DE96F4F315}" type="presOf" srcId="{73D2557C-46E9-4A0E-9AEC-4ACD170F39F7}" destId="{62C1D038-2F40-4D01-9F54-5DC6FCB24D22}" srcOrd="0" destOrd="0" presId="urn:microsoft.com/office/officeart/2005/8/layout/cycle2"/>
    <dgm:cxn modelId="{9CC9BC0D-252B-4AF4-8D2D-C440E58ADF26}" srcId="{D7915266-9926-4C4F-A0C7-4E836A395BAF}" destId="{53DE0A5E-009C-4418-A537-B13FC95CD260}" srcOrd="1" destOrd="0" parTransId="{87CFE468-1230-473E-AF5A-8E5DB7CFD746}" sibTransId="{02BD64EF-8523-41A3-94E0-AF72D7E1CD90}"/>
    <dgm:cxn modelId="{8306FE86-09B1-4768-989B-A3FEBFB71EB1}" type="presOf" srcId="{EF92D877-A89B-4EC9-986F-DA58A7184050}" destId="{295D7008-1D79-4F00-B664-1B2B68797623}" srcOrd="1" destOrd="0" presId="urn:microsoft.com/office/officeart/2005/8/layout/cycle2"/>
    <dgm:cxn modelId="{2EF9C341-1B3F-4287-8849-EDC2D4D07FDE}" type="presParOf" srcId="{0A82B173-A404-4DC8-A7AA-E486C4CC7ED7}" destId="{1075AF56-B9CD-4A48-8331-5C497B1B891E}" srcOrd="0" destOrd="0" presId="urn:microsoft.com/office/officeart/2005/8/layout/cycle2"/>
    <dgm:cxn modelId="{95DE42B3-0512-4420-A4B4-51A03188E525}" type="presParOf" srcId="{0A82B173-A404-4DC8-A7AA-E486C4CC7ED7}" destId="{0435FAC5-ECA4-4C0C-8A2E-61AEE4A63679}" srcOrd="1" destOrd="0" presId="urn:microsoft.com/office/officeart/2005/8/layout/cycle2"/>
    <dgm:cxn modelId="{A508DF3D-C142-4ECE-AEAB-75E22999688E}" type="presParOf" srcId="{0435FAC5-ECA4-4C0C-8A2E-61AEE4A63679}" destId="{0A0215C9-665F-4C04-A556-D05CB5C36B04}" srcOrd="0" destOrd="0" presId="urn:microsoft.com/office/officeart/2005/8/layout/cycle2"/>
    <dgm:cxn modelId="{16473A28-7721-4C4C-BBE1-89311440A15F}" type="presParOf" srcId="{0A82B173-A404-4DC8-A7AA-E486C4CC7ED7}" destId="{AD99A3F9-BC9A-41EA-A221-3CF73BEED959}" srcOrd="2" destOrd="0" presId="urn:microsoft.com/office/officeart/2005/8/layout/cycle2"/>
    <dgm:cxn modelId="{A7106959-B80C-4169-A6D6-F87043D8F714}" type="presParOf" srcId="{0A82B173-A404-4DC8-A7AA-E486C4CC7ED7}" destId="{C54A2E5C-4978-400B-BEB6-016AAF95A44B}" srcOrd="3" destOrd="0" presId="urn:microsoft.com/office/officeart/2005/8/layout/cycle2"/>
    <dgm:cxn modelId="{A1EF1AD9-7DCB-4A69-BAC9-D227F803E2E0}" type="presParOf" srcId="{C54A2E5C-4978-400B-BEB6-016AAF95A44B}" destId="{5761EC75-76F7-4624-A89B-FA6005EE79EB}" srcOrd="0" destOrd="0" presId="urn:microsoft.com/office/officeart/2005/8/layout/cycle2"/>
    <dgm:cxn modelId="{0C2C1C51-8E83-491A-865E-9CF250F25C65}" type="presParOf" srcId="{0A82B173-A404-4DC8-A7AA-E486C4CC7ED7}" destId="{44491328-F785-4BD4-9523-534CDC352652}" srcOrd="4" destOrd="0" presId="urn:microsoft.com/office/officeart/2005/8/layout/cycle2"/>
    <dgm:cxn modelId="{ED4F17AC-4E1C-400F-A691-EA05BA7316E7}" type="presParOf" srcId="{0A82B173-A404-4DC8-A7AA-E486C4CC7ED7}" destId="{62C1D038-2F40-4D01-9F54-5DC6FCB24D22}" srcOrd="5" destOrd="0" presId="urn:microsoft.com/office/officeart/2005/8/layout/cycle2"/>
    <dgm:cxn modelId="{10B9A86D-8306-4961-B1DD-6DA77CF61F28}" type="presParOf" srcId="{62C1D038-2F40-4D01-9F54-5DC6FCB24D22}" destId="{4AA98C8C-C835-442B-8106-42E5BB586442}" srcOrd="0" destOrd="0" presId="urn:microsoft.com/office/officeart/2005/8/layout/cycle2"/>
    <dgm:cxn modelId="{56E26FE0-817D-434E-9FD3-B7CEABCF9352}" type="presParOf" srcId="{0A82B173-A404-4DC8-A7AA-E486C4CC7ED7}" destId="{F5430DD7-F2B4-40AB-8860-F3D83457D2C8}" srcOrd="6" destOrd="0" presId="urn:microsoft.com/office/officeart/2005/8/layout/cycle2"/>
    <dgm:cxn modelId="{E2CE99D4-4115-4157-B2BA-27776075D217}" type="presParOf" srcId="{0A82B173-A404-4DC8-A7AA-E486C4CC7ED7}" destId="{BFFA6AB3-8623-4BBE-A485-3E33D5FF65EA}" srcOrd="7" destOrd="0" presId="urn:microsoft.com/office/officeart/2005/8/layout/cycle2"/>
    <dgm:cxn modelId="{7184DA10-43F2-4BEF-9662-17B6A0E5796C}" type="presParOf" srcId="{BFFA6AB3-8623-4BBE-A485-3E33D5FF65EA}" destId="{295D7008-1D79-4F00-B664-1B2B68797623}" srcOrd="0" destOrd="0" presId="urn:microsoft.com/office/officeart/2005/8/layout/cycle2"/>
    <dgm:cxn modelId="{3F7EE657-9C66-47D9-A604-C07BC21A7D24}" type="presParOf" srcId="{0A82B173-A404-4DC8-A7AA-E486C4CC7ED7}" destId="{8AB90F26-A35F-4653-940D-2DFB6F761083}" srcOrd="8" destOrd="0" presId="urn:microsoft.com/office/officeart/2005/8/layout/cycle2"/>
    <dgm:cxn modelId="{29FD4E9D-5A3D-4A67-8EE9-57050E718968}" type="presParOf" srcId="{0A82B173-A404-4DC8-A7AA-E486C4CC7ED7}" destId="{F6E52C0A-E540-425A-9C73-1919B4A1ADF6}" srcOrd="9" destOrd="0" presId="urn:microsoft.com/office/officeart/2005/8/layout/cycle2"/>
    <dgm:cxn modelId="{F5F941FB-44E1-4AF3-B657-03894F3F5320}" type="presParOf" srcId="{F6E52C0A-E540-425A-9C73-1919B4A1ADF6}" destId="{EC02645F-D78E-4E1F-AE22-49D0DEF0F378}" srcOrd="0" destOrd="0" presId="urn:microsoft.com/office/officeart/2005/8/layout/cycle2"/>
    <dgm:cxn modelId="{4AD480AE-21A7-425D-BE7E-0B2425469AE2}" type="presParOf" srcId="{0A82B173-A404-4DC8-A7AA-E486C4CC7ED7}" destId="{82F2F0AC-9680-4785-9740-683AA0A60447}" srcOrd="10" destOrd="0" presId="urn:microsoft.com/office/officeart/2005/8/layout/cycle2"/>
    <dgm:cxn modelId="{E1CA46EC-8F93-4E3D-8552-E595B7A6C25D}" type="presParOf" srcId="{0A82B173-A404-4DC8-A7AA-E486C4CC7ED7}" destId="{CBCC40C6-12DC-4E24-B756-B3512683BA33}" srcOrd="11" destOrd="0" presId="urn:microsoft.com/office/officeart/2005/8/layout/cycle2"/>
    <dgm:cxn modelId="{87B5E085-5E17-4AAD-97D3-DE1F74C5ED45}" type="presParOf" srcId="{CBCC40C6-12DC-4E24-B756-B3512683BA33}" destId="{66E469EE-130C-45E5-8466-CF53BD6E6B64}" srcOrd="0" destOrd="0" presId="urn:microsoft.com/office/officeart/2005/8/layout/cycle2"/>
    <dgm:cxn modelId="{3808F5A0-0977-4593-8BCB-11C898E9586E}" type="presParOf" srcId="{0A82B173-A404-4DC8-A7AA-E486C4CC7ED7}" destId="{65DF822F-F922-43B5-9D3E-10E6D11E9FB5}" srcOrd="12" destOrd="0" presId="urn:microsoft.com/office/officeart/2005/8/layout/cycle2"/>
    <dgm:cxn modelId="{618B4ECE-E68F-4183-80EF-2652B47AC00F}" type="presParOf" srcId="{0A82B173-A404-4DC8-A7AA-E486C4CC7ED7}" destId="{A7FC890D-8514-47C7-BBC2-FC7D39D47F15}" srcOrd="13" destOrd="0" presId="urn:microsoft.com/office/officeart/2005/8/layout/cycle2"/>
    <dgm:cxn modelId="{54099B1E-7528-43A7-9776-241FCBE2E572}" type="presParOf" srcId="{A7FC890D-8514-47C7-BBC2-FC7D39D47F15}" destId="{954DF6B7-BB0A-4302-A665-42EF7A34384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C0465-AEC5-43C0-9198-8957EA2DC8FF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3891A7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Knowledge</a:t>
          </a:r>
          <a:endParaRPr lang="en-IE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2415790" y="638212"/>
        <a:ext cx="1264420" cy="775894"/>
      </dsp:txXfrm>
    </dsp:sp>
    <dsp:sp modelId="{A40C69DC-73CE-49B4-A953-C398BB674FA6}">
      <dsp:nvSpPr>
        <dsp:cNvPr id="0" name=""/>
        <dsp:cNvSpPr/>
      </dsp:nvSpPr>
      <dsp:spPr>
        <a:xfrm>
          <a:off x="2708656" y="1625591"/>
          <a:ext cx="2438400" cy="2438400"/>
        </a:xfrm>
        <a:prstGeom prst="ellipse">
          <a:avLst/>
        </a:prstGeom>
        <a:solidFill>
          <a:srgbClr val="3891A7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Attitudes</a:t>
          </a:r>
          <a:endParaRPr lang="en-IE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3668657" y="2451913"/>
        <a:ext cx="1034526" cy="948316"/>
      </dsp:txXfrm>
    </dsp:sp>
    <dsp:sp modelId="{091A2BD6-18DB-46C3-A1AF-041E62447D25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3891A7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/>
              <a:ea typeface="+mn-ea"/>
              <a:cs typeface="+mn-cs"/>
            </a:rPr>
            <a:t>Skills</a:t>
          </a:r>
          <a:endParaRPr lang="en-IE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/>
            <a:ea typeface="+mn-ea"/>
            <a:cs typeface="+mn-cs"/>
          </a:endParaRPr>
        </a:p>
      </dsp:txBody>
      <dsp:txXfrm>
        <a:off x="1392817" y="2401122"/>
        <a:ext cx="1034526" cy="948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AF56-B9CD-4A48-8331-5C497B1B891E}">
      <dsp:nvSpPr>
        <dsp:cNvPr id="0" name=""/>
        <dsp:cNvSpPr/>
      </dsp:nvSpPr>
      <dsp:spPr>
        <a:xfrm>
          <a:off x="3508080" y="392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Syllabus</a:t>
          </a:r>
          <a:endParaRPr lang="en-IE" sz="1800" kern="1200" dirty="0"/>
        </a:p>
      </dsp:txBody>
      <dsp:txXfrm>
        <a:off x="3690653" y="182965"/>
        <a:ext cx="881543" cy="881543"/>
      </dsp:txXfrm>
    </dsp:sp>
    <dsp:sp modelId="{0435FAC5-ECA4-4C0C-8A2E-61AEE4A63679}">
      <dsp:nvSpPr>
        <dsp:cNvPr id="0" name=""/>
        <dsp:cNvSpPr/>
      </dsp:nvSpPr>
      <dsp:spPr>
        <a:xfrm rot="1542857">
          <a:off x="4800969" y="815887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>
        <a:off x="4805910" y="878389"/>
        <a:ext cx="232842" cy="252455"/>
      </dsp:txXfrm>
    </dsp:sp>
    <dsp:sp modelId="{AD99A3F9-BC9A-41EA-A221-3CF73BEED959}">
      <dsp:nvSpPr>
        <dsp:cNvPr id="0" name=""/>
        <dsp:cNvSpPr/>
      </dsp:nvSpPr>
      <dsp:spPr>
        <a:xfrm>
          <a:off x="5196765" y="813620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 dirty="0" smtClean="0"/>
            <a:t>Learning Objectives</a:t>
          </a:r>
          <a:endParaRPr lang="en-IE" sz="800" kern="1200" dirty="0"/>
        </a:p>
      </dsp:txBody>
      <dsp:txXfrm>
        <a:off x="5379338" y="996193"/>
        <a:ext cx="881543" cy="881543"/>
      </dsp:txXfrm>
    </dsp:sp>
    <dsp:sp modelId="{C54A2E5C-4978-400B-BEB6-016AAF95A44B}">
      <dsp:nvSpPr>
        <dsp:cNvPr id="0" name=""/>
        <dsp:cNvSpPr/>
      </dsp:nvSpPr>
      <dsp:spPr>
        <a:xfrm rot="4628571">
          <a:off x="5860234" y="2131061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>
        <a:off x="5899026" y="2166568"/>
        <a:ext cx="232842" cy="252455"/>
      </dsp:txXfrm>
    </dsp:sp>
    <dsp:sp modelId="{44491328-F785-4BD4-9523-534CDC352652}">
      <dsp:nvSpPr>
        <dsp:cNvPr id="0" name=""/>
        <dsp:cNvSpPr/>
      </dsp:nvSpPr>
      <dsp:spPr>
        <a:xfrm>
          <a:off x="5613835" y="2640926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 dirty="0" smtClean="0"/>
            <a:t>Planning for Teaching, Learning and Assessment</a:t>
          </a:r>
          <a:endParaRPr lang="en-IE" sz="800" kern="1200" dirty="0"/>
        </a:p>
      </dsp:txBody>
      <dsp:txXfrm>
        <a:off x="5796408" y="2823499"/>
        <a:ext cx="881543" cy="881543"/>
      </dsp:txXfrm>
    </dsp:sp>
    <dsp:sp modelId="{62C1D038-2F40-4D01-9F54-5DC6FCB24D22}">
      <dsp:nvSpPr>
        <dsp:cNvPr id="0" name=""/>
        <dsp:cNvSpPr/>
      </dsp:nvSpPr>
      <dsp:spPr>
        <a:xfrm rot="7714286">
          <a:off x="5492430" y="3779225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 rot="10800000">
        <a:off x="5573434" y="3824367"/>
        <a:ext cx="232842" cy="252455"/>
      </dsp:txXfrm>
    </dsp:sp>
    <dsp:sp modelId="{F5430DD7-F2B4-40AB-8860-F3D83457D2C8}">
      <dsp:nvSpPr>
        <dsp:cNvPr id="0" name=""/>
        <dsp:cNvSpPr/>
      </dsp:nvSpPr>
      <dsp:spPr>
        <a:xfrm>
          <a:off x="4445229" y="4106312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 dirty="0" smtClean="0"/>
            <a:t>Teaching and Learning Activities</a:t>
          </a:r>
          <a:endParaRPr lang="en-IE" sz="800" kern="1200" dirty="0"/>
        </a:p>
      </dsp:txBody>
      <dsp:txXfrm>
        <a:off x="4627802" y="4288885"/>
        <a:ext cx="881543" cy="881543"/>
      </dsp:txXfrm>
    </dsp:sp>
    <dsp:sp modelId="{BFFA6AB3-8623-4BBE-A485-3E33D5FF65EA}">
      <dsp:nvSpPr>
        <dsp:cNvPr id="0" name=""/>
        <dsp:cNvSpPr/>
      </dsp:nvSpPr>
      <dsp:spPr>
        <a:xfrm rot="10800000">
          <a:off x="3974522" y="4519278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 rot="10800000">
        <a:off x="4074312" y="4603429"/>
        <a:ext cx="232842" cy="252455"/>
      </dsp:txXfrm>
    </dsp:sp>
    <dsp:sp modelId="{8AB90F26-A35F-4653-940D-2DFB6F761083}">
      <dsp:nvSpPr>
        <dsp:cNvPr id="0" name=""/>
        <dsp:cNvSpPr/>
      </dsp:nvSpPr>
      <dsp:spPr>
        <a:xfrm>
          <a:off x="2570930" y="4106312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 dirty="0" smtClean="0"/>
            <a:t>Assessment</a:t>
          </a:r>
          <a:endParaRPr lang="en-IE" sz="800" kern="1200" dirty="0"/>
        </a:p>
      </dsp:txBody>
      <dsp:txXfrm>
        <a:off x="2753503" y="4288885"/>
        <a:ext cx="881543" cy="881543"/>
      </dsp:txXfrm>
    </dsp:sp>
    <dsp:sp modelId="{F6E52C0A-E540-425A-9C73-1919B4A1ADF6}">
      <dsp:nvSpPr>
        <dsp:cNvPr id="0" name=""/>
        <dsp:cNvSpPr/>
      </dsp:nvSpPr>
      <dsp:spPr>
        <a:xfrm rot="13885714">
          <a:off x="2449525" y="3793946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 rot="10800000">
        <a:off x="2530529" y="3917106"/>
        <a:ext cx="232842" cy="252455"/>
      </dsp:txXfrm>
    </dsp:sp>
    <dsp:sp modelId="{82F2F0AC-9680-4785-9740-683AA0A60447}">
      <dsp:nvSpPr>
        <dsp:cNvPr id="0" name=""/>
        <dsp:cNvSpPr/>
      </dsp:nvSpPr>
      <dsp:spPr>
        <a:xfrm>
          <a:off x="1402324" y="2640926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 dirty="0" smtClean="0"/>
            <a:t>Reporting</a:t>
          </a:r>
          <a:endParaRPr lang="en-IE" sz="800" kern="1200" dirty="0"/>
        </a:p>
      </dsp:txBody>
      <dsp:txXfrm>
        <a:off x="1584897" y="2823499"/>
        <a:ext cx="881543" cy="881543"/>
      </dsp:txXfrm>
    </dsp:sp>
    <dsp:sp modelId="{CBCC40C6-12DC-4E24-B756-B3512683BA33}">
      <dsp:nvSpPr>
        <dsp:cNvPr id="0" name=""/>
        <dsp:cNvSpPr/>
      </dsp:nvSpPr>
      <dsp:spPr>
        <a:xfrm rot="16971429">
          <a:off x="2065793" y="2149417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>
        <a:off x="2104585" y="2282212"/>
        <a:ext cx="232842" cy="252455"/>
      </dsp:txXfrm>
    </dsp:sp>
    <dsp:sp modelId="{65DF822F-F922-43B5-9D3E-10E6D11E9FB5}">
      <dsp:nvSpPr>
        <dsp:cNvPr id="0" name=""/>
        <dsp:cNvSpPr/>
      </dsp:nvSpPr>
      <dsp:spPr>
        <a:xfrm>
          <a:off x="1819395" y="813620"/>
          <a:ext cx="1246689" cy="1246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800" kern="1200" dirty="0" smtClean="0"/>
            <a:t>Evaluation/Review of Process</a:t>
          </a:r>
          <a:endParaRPr lang="en-IE" sz="800" kern="1200" dirty="0"/>
        </a:p>
      </dsp:txBody>
      <dsp:txXfrm>
        <a:off x="2001968" y="996193"/>
        <a:ext cx="881543" cy="881543"/>
      </dsp:txXfrm>
    </dsp:sp>
    <dsp:sp modelId="{A7FC890D-8514-47C7-BBC2-FC7D39D47F15}">
      <dsp:nvSpPr>
        <dsp:cNvPr id="0" name=""/>
        <dsp:cNvSpPr/>
      </dsp:nvSpPr>
      <dsp:spPr>
        <a:xfrm rot="20057143">
          <a:off x="3112284" y="824057"/>
          <a:ext cx="332632" cy="4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600" kern="1200"/>
        </a:p>
      </dsp:txBody>
      <dsp:txXfrm>
        <a:off x="3117225" y="929857"/>
        <a:ext cx="232842" cy="25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46B1-C19F-4A37-A52C-D0E30657FFE5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5DE92-F5EE-4856-9B73-26B7CDC64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6.72083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8-02-01T11:16:07.437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8593FD-D691-464C-9F27-1DF5252D69E7}" emma:medium="tactile" emma:mode="ink">
          <msink:context xmlns:msink="http://schemas.microsoft.com/ink/2010/main" type="writingRegion" rotatedBoundingBox="10987,3093 10826,18441 6990,18401 7150,3053"/>
        </emma:interpretation>
      </emma:emma>
    </inkml:annotationXML>
    <inkml:traceGroup>
      <inkml:annotationXML>
        <emma:emma xmlns:emma="http://www.w3.org/2003/04/emma" version="1.0">
          <emma:interpretation id="{FCB3D74A-99D3-4919-9511-0CEFD72883B0}" emma:medium="tactile" emma:mode="ink">
            <msink:context xmlns:msink="http://schemas.microsoft.com/ink/2010/main" type="paragraph" rotatedBoundingBox="10987,3093 10826,18441 6990,18401 7150,3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D804AA-F9D1-4676-BC85-D73ECF3D452F}" emma:medium="tactile" emma:mode="ink">
              <msink:context xmlns:msink="http://schemas.microsoft.com/ink/2010/main" type="line" rotatedBoundingBox="10987,3093 10826,18441 6990,18401 7150,3053"/>
            </emma:interpretation>
          </emma:emma>
        </inkml:annotationXML>
        <inkml:traceGroup>
          <inkml:annotationXML>
            <emma:emma xmlns:emma="http://www.w3.org/2003/04/emma" version="1.0">
              <emma:interpretation id="{28C8B1F4-BBDF-4574-8CF8-ACBBA4B4659E}" emma:medium="tactile" emma:mode="ink">
                <msink:context xmlns:msink="http://schemas.microsoft.com/ink/2010/main" type="inkWord" rotatedBoundingBox="10322,3086 10266,8414 7094,8381 7150,3053"/>
              </emma:interpretation>
            </emma:emma>
          </inkml:annotationXML>
          <inkml:trace contextRef="#ctx0" brushRef="#br0">207-1370 0,'0'0'109,"47"0"-94,-24 0-15,0 0 16,23 0-16,23 0 16,-46-23-1,0 23-15,-23 0 47,24 0-47,-24-23 31,23 23-31,0 0 16,-23 0-1,46-23 17,-23 23-1,-23 0-31,46 0 15,-46-23 1,23 23 15,-23 0 16,23 0-31,0 0-1,1 0 1,-24 0 31,23 0-32,0 0 63,0 0-62,0-23 62,0 23-63,0 0 17</inkml:trace>
          <inkml:trace contextRef="#ctx0" brushRef="#br0" timeOffset="4556.2">23-1139 0,'0'0'47,"23"0"-16,0-23-31,-23 0 16,23 23-16,0 0 15,-23 0 1,23 0-16,23 0 15,1 0 1,-24 0 0,0 0-16,0 0 15,0 0-15,0-23 16,0 23 15,0 0-15,-23 0-16,23 0 15,0 0 1,0-23-1,-23 23-15,24 0 32,-1 0-17,0 0 1,0 0-1,0 0-15,0 0 16,0 0-16,0 0 16,0 0-16,0 0 15,24 0-15,-24 0 16,0 0-16,0 0 15,-23 0 1,23 0 0,23 0-1,-23 0 1,-23 0-1,23 0 1,0 0-16,0 0 16,-23 0 15,24 0-31,-1 0 15,0 0-15,-23 0 16,23 0 0,-23 0-1,23 0 1,-23 0-16,23 0 15,0 0 1,0 0-16,-23 0 16,46 0-1,-46 23-15,23-23 16,-23 0-1,24 0 1,-1 0-16,0 0 16,-23 0-16,23 0 15,23 0-15,-23 0 31,0 23-31,23-23 16,-23 0 0,-23 0 15,24 0-16,-1 0 1,0 0-16,-23 0 16,23 0-16,0 0 15,0 0 1,-23 0-1,23 0-15,0 0 16,0 0-16,-23 0 16,46 0-1,-22 0-15,-24 0 16,46 0-16,-23 0 31,-23 0-15,46 0-16,-23 0 15,0 0-15,0 0 16,-23 0-16,23 23 15,0-23-15,1 0 16,-1 0 0,0 0-16,23 0 15,-46 0-15,23 0 16,0 0-16,0 0 15,23 23-15,-23-23 16,47 0-16,-70 23 16,69-23-16,-46 24 15,46-24-15,-69 0 16,23 0-1,-23 0-15,47 0 16,-47 0-16,23 0 16,23 0-16,0 0 15,-23 0 1,0 0-16,-23 0 15,23 0 1,0 0-16,1 0 16,-24 0-16,23 0 15,0 0-15,0 0 16,-23 0-16,23 0 15,23 0 1,-46 0 0,23 0-16,0 0 15,0 0 16,-23 0-15,23 0 15,-23 0 94,0 0-125,-23 0 16,-23 0-16,0 0 15,23 0-15,-23 0 16,-47 0-16,47 0 15,23 0-15,-23 0 16,0 0-16,-24 0 16,47 0-16,23 0 15,-46 0-15,23 0 16,0 0-16,0 0 15,23 0-15,-46 0 16,23 0 0,0 0-16,23 0 15,-24 0-15,1 0 16,0 0-16,-23 0 15,23 0 1,-23 0-16,23 0 16,-23 0-16,22 0 15,1 0-15,23 0 16,-23 0-16,0 0 15,0 0 1,23 0-16,-23 0 16,-23 0-1,0 0 1,23 0-1,23 0-15,-24 0 16,-22 0 0,46 0-1,-23 0-15,0 0 16,0 23-16,0 0 15,0-23-15,-23 0 16,23 0-16,-1 0 16,1 0-16,-23 0 15,46 0-15,-23 0 16,0 0-16,0 0 15,0 0 1,0 0 0,0 0-16,23 0 15,-23 0-15,-1 0 16,1 0-1,23 0 1,-46 0 0,23 0-1,0 0 1,23 0-16,-23 0 15,-23 0 1,46 0 0,-23 0-16,0 0 15,-1 0-15,24 0 16,-23 0-16,0 0 15,0 0-15,23-23 16,-23 23 0,0 0-1,0 0 1,23 0-1,-23 0-15,0 0 32,0 0-17,0 0-15,-1 0 31,1 0-15,0 0 0,-23-47-1,23 47 1,0 0-1,0 0-15,0 0 16,0 0-16,23 0 16,-23 0-16,23 0 15,-24 0-15,1 0 16,0 0-1,23 0-15,-23 0 16,0 0 0,0 0-1,23 0 1,-23 0-1,0 0-15,0 0 16,23-23-16,-23 23 31,0 0-15,-1 0 15,24 0-31,-23-23 16,0 23-1,0 0 1</inkml:trace>
          <inkml:trace contextRef="#ctx0" brushRef="#br0" timeOffset="-11076">23-3656 0,'0'0'187,"0"0"-171,46 0-16,-46 0 15,23 0 1,0 0-16,0 0 16,0 0-16,0 0 15,0 0-15,1 0 16,-1 0-16,0 0 15,-23 0-15,23 0 63,0 0-48,0 0 1,-23 0-16,23 0 16,0 0-1,0 0-15,-23 0 16,23 0-16,0 0 15,1 0 1,-24 0-16,23 0 16,0 0-1,0 0-15,-23 0 16,23 0-1,0 0 1,0 0-16,-23 0 16,46 0-16,-23 0 15,0 0-15,1 0 16,22 0-1,-23 0-15,-23 0 16,23 0 0,0 0-1,0 0 1,-23 0-1,23 0 1,0 0-16,0 0 16,-23 0-16,23 0 15,1 0 1,-1 0-16,0 0 15,0 0 1,0 0 0,-23 0-16,23 0 15,0 0-15,0 0 16,-23 0-16,23 0 15,23 0 1,-46 0-16,47 0 16,-24 0-16,23 0 15,-23 0-15,23 0 16,-23 0-16,0 0 15,0-23-15,-23 23 16,24 0 0,-1 0-1,23 0-15,-46 0 16,23 0-16,23 0 15,-46 0-15,46 0 16,-23 0-16,0-23 16,1 23-16,-1 0 15,0 0-15,-23 0 16,23 0-16,0-23 15,0 23-15,0 0 16,23 0-16,-23 0 16,24 0-16,-47 0 15,23 0-15,-23 0 16,46 0-16,-46 0 31,23 0-15,-23 0-1,23 0 1,23 0-16,-46 0 31,46 0-15,-23 0-1,1 0 1,-1 0-1,-23 0 1,23 0-16,0 0 16,0 0-1,-23 0 1,23 0 15,-23 0-15,46 0-1,-23 0 1,0 0-1,0 0 1,-23 0 0,24 0-16,-1 0 15,-23 0 1,23 0-16,0 0 15,0 0 1,-23 0 0,23 0-1,-23 0 16,23 0-31,0 0 16,0 0 31,-23 0 15,0 0 63,0 23-47,-23-23-62,0 0-1,23 0 1,-46 0-16,0 0 15,0 0-15,22 0 16,-22 0-16,0 0 16,46 0-16,-23 0 15,0 0-15,23 0 16,-23 0-16,0 0 15,0 0 1,23 0 0,-23 0-1,-1 0 1,1 0-1,23 0 1,-23 0 0,0 0 15,0 0-16,0 0-15,0 0 16,0 23-16,0-23 16,23 0-1,-23 0-15,0 0 16,-1 0-16,24 0 15,-23 0-15,0 0 16,0 23-16,0-23 16,23 0-16,-23 0 15,0 0-15,23 0 16,-23 0-1,0 0 1,0 0-16,23 24 16,-23-24-16,-1 0 15,1 23-15,-23-23 31</inkml:trace>
          <inkml:trace contextRef="#ctx0" brushRef="#br0" timeOffset="-2168.4">69-2455 0,'23'0'125,"0"0"-125,23-23 15,-46 23 1,46 0-16,-22-23 16,-1 23-16,46-23 15,-46 23-15,0 0 16,23-23-16,-46 23 15,23 0 1,-23 0 0,47 0-16,-47 0 15,23 0-15,-23 0 16,23-23-16,-23 23 15,23 0 1,0 0-16,-23 0 16,23 0-1,0 0-15,0 0 16,23 0-1,-23 0-15,-23 0 16,47 0-16,-24 0 16,0 0-16,23 0 15,-46 0-15,23 0 16,23 0-16,-23 0 15,47 0 1,-24 0-16,0 0 16,0 0-16,0 0 15,1 0-15,-24 0 16,23 0-16,-46 0 15,23 0-15,-23 0 32,46 0-32,-46 0 15,23 0 1,-23 0-16,46 0 15,-23 0-15,1 0 16,22 0-16,-46 0 16,46 0-1,-23 0 1,0 0-16,0 0 15,23 0-15,-46 0 16,23 0-16,24 0 16,-47 0-16,46 0 15,-46 0 1,23 0-16,23 23 31,-46-23-31,23 0 16,0 0-16,0 0 15,-23 0-15,23 0 16,-23 0-16,47 0 15,-24 0-15,0 23 16,-23 0 124,0-23-124,-23 0-16,23 0 16,-23 23-16,-24-23 15,47 0-15,-23 0 16,-23 0-16,-23 0 31,46 0-31,23 0 16,-23 0-16,0 0 15,0 0-15,23 0 16,-24 0-1,1 0 1,0 0-16,0 0 16,-23 0-1,23 0-15,23 0 16,-23 0-16,0 0 15,0 0-15,0 0 16,-1 0-16,1 0 16,23 0-16,-23 0 15,0 0 1,0 23-16,-23-23 15,23 0 1,0 23-16,0-23 16,0 0-1,-1 0-15,1 0 16,0 0-16,0 23 15,0-23 1,0 0-16,23 0 16,-23 0-16,0 23 15,0-23-15,23 0 16,-23 0-16,0 0 15,-24 0-15,47 0 16,-46 0-16,23 0 16,-23 0-1,46 0-15,-46 47 16,23-47-1,0 0-15,-1 23 16,1-23-16,0 0 16,23 0-1,-23 0 1,0 0-1,0 0 32,23 0-31,-23 0-1,0 0 1,0 0 0,23 0-1,-23 0 1,0 0-1,-1 0 1,24 0-16,-23 0 16,0 0-16,0 0 15,23 0 1,-23 0-16,0 0 15,0 0-15,23 0 16,-23 0 0,0 0-16,0 0 15,23 0-15,-23 0 16,23 0-16,-24 0 15,1 0 17,23 0-17,-23 0 1,0 0-1,0 0 17,23 0-17,-23 0 1,23-23 218,0 0-156,23-1-78,-23 24 16,23-23-1,46 0-15,-69 23 16,47 0-1,-1 0-15,-23 0 16,0 0 0,0 0-16,0 0 15,23-46-15,-46 46 16,47 0-16,-24 0 15,23 0-15,-23-23 16,0 23 0,0 0-1,0 0-15,-23 0 16,23 0-1,0 0-15,0 0 16,1-23-16,-24 23 47,23 0-47,0 0 15,23 0-15,-23 0 16,23 0-16,-23 0 16,23 0-16,-22 0 15,-1 0-15,0 0 16,0 0-16,0 0 15,-23 0-15,23 0 16,-23 0-16,23 0 16,-23 0-16,46 0 15,-23 0-15,0 0 16,-23 0-1,24 0-15,-1 0 16,0 0-16,0 0 16,23 0-16,-46 0 15,23 0-15,0 0 16,0 0-16,-23 0 15,23 0-15,0 0 16,1 0 15,-24 0-15,23 0-1,0 0-15,0 0 16,-23 0-16,23 0 16,0 0-1,0 0-15,-23 0 16,23 0-1,0 0 1,0 0 0,24 23-1,-47-23 1,23 0-16,0 0 15,-23 0 17,46 23-17,-23-23 16,-23 0 47,46 0-46</inkml:trace>
          <inkml:trace contextRef="#ctx0" brushRef="#br0" timeOffset="31341.4">1431-2409 0,'23'0'0,"-23"0"47,23 0-47,1 0 31,-1 0-31,-23 0 16,23 0-1,0 0 1,0 0-16,-23 0 15,23 0-15,46 23 16,-46-23 0,0 0-1,-23 0-15,24 0 16,-1 0-16,0 0 15,-23 24-15,23-24 16,0 0-16,0 0 16,0 0-16,0 0 15,0 23 1,-23-23 15,23 0-15,0 0-1,1 0-15,-1 0 31</inkml:trace>
          <inkml:trace contextRef="#ctx0" brushRef="#br0" timeOffset="-7113.6">46-4972 0,'0'0'203,"23"0"-187,-23 0-1,23 0 1,23 0-1,-23 0 17,-23 0-32,23 0 15,0 0-15,1 0 16,-1-23-1,-23 23-15,46 0 16,-46 0 0,23 0-16,-23-23 15,23 23-15,0 0 31,-23 0-31,46 0 32,-23 0-17,-23 0 1,23 0-16,-23 0 15,24 0 1,-1 0 0,-23 0-16,23 0 31,23 0-31,-46 0 15,23 0-15,0 0 16,0 0-16,-23 0 16,23 0-16,0 0 15,0 0 1,-23 0-16,24 0 15,-1 0-15,0 0 16,0 0-16,0 0 16,0 0-16,-23 0 15,23 0-15,0 0 16,0 0-16,-23 0 15,23 0-15,0 0 16,1 0-16,-24 0 16,23-23-1,0 23-15,23-23 16,-46 23 31,23 0-32,-23 0 1,23 0-16,0 0 15,-23 0 1,23 0-16,0 0 16,0 0-16,-23 0 31,24 0-16,-1 0-15,0 0 16,0 0-16,-23 0 16,23 0-16,0 0 15,-23 0-15,23 0 31,0 0-15,-23 0 0,23 0-16,0 0 15,0 0-15,-23 0 16,24 0-1,-1 0 1,0 0 0,-23 0-16,23 0 15,0 0 1,0 0-1,-23 0 17,23 0-17,0 0 1,0 0 15,-23 0-15,23 0-1,0 0 1,1 0-1,-24 0 1,23 0 0,0 0-1,0 0 1,-23 0-1,23 0 1,0 0 0,0 0-1,-23 0 16,23 0-15,0 0 0,0 0-1,-23 0 1,23 0-16,1 0 31,-1 0-15,-23 0-16,23 0 15,0 0 16,0 0-31,-23 0 32,23 0-17,0 0 1,-23 0-16,23 0 15,-23 0 1,23 0 0,0 0-1,0 0 1,-23 0-16,24 0 15,-1 0-15,0 0 16,-23 0 0,23 0-1,0 0 1,0 0-16,-23 0 31,23 0-31,0 0 16,0 0-1,-23 0 1,23 0-16,0 0 15,1 0 1,-24 0 0,23 0-16,0 0 15,0 0 1,0 0-16,0 0 47,0 0-16,-23 0-31,23 0 15,0 0 17,0 0-17,-23 0 16,23 0-31,1 0 16,-1 0 0,-23 0-1,23 0 16,0 0-15,0 0-16,-23 0 16,46 0-1,-46 0-15,23 0 16,0 0 15,0 0-31,0 0 16,-23 0-1,24 0 1,-1 23-16,-23 0 15,23-23 1,-23 0 0,23 0-1,0 0 16,0 0 1,-23 0-17,23 0 32,-23 0-16,23 0-31,0 23 141</inkml:trace>
          <inkml:trace contextRef="#ctx0" brushRef="#br0" timeOffset="34040.2">1501-5018 0,'0'0'46,"69"0"-30,-46 0-16,23 0 16,-23 0-16,0 0 15,47 0-15,-24 0 16,0 0-16,-23 23 15,0-23-15,0 0 16,-23 0-16,23 0 16,23 0-1,-46 0 1,47 0-16,-47 0 15,23 23-15,46-23 16,-69 0 0,23 0-16,0 0 15,0 0-15,-23 0 16,23 0-1,0 0 1,1 0 0,-1 0-1,0 0 1,0 0-16,-23 0 15,23 0 1,23 0 15,-46 0-31,23 23 16,23-23-1,-23 0 1,24 0 0,-47 0-16,23 0 31,-23 0-16,46 0 1,-46 0 0,23 0-16,-23 0 15,46 0-15,-46 0 16,23 0-16,23 0 15,-46 0 1,24 0 15,-1 0-15,0 0 31,-23 0-1,46 0 64,-23 0-1,0 0-94,-23 0 1,23 0 0,0 0-1,-23 0 1,46-23 15</inkml:trace>
          <inkml:trace contextRef="#ctx0" brushRef="#br0" timeOffset="35678.2">1085-5087 0,'23'-23'32,"-23"23"-17,23 0-15,0 0 16,-23 0-1,23 0-15,0 0 16,0 0-16,-23 0 16,24 0-16,-1 0 15,0 0-15,23 0 16,-46 0-16,23 0 15,-23 0 17,46 0-32,-23 0 15,-23 0 1,46 0-16,-46 0 15,24 0 1,-24 0 0,46 0-16,-23 0 15,0 0-15,-23 0 16,23 0-16,0 0 15,0 0 1,0 0-16,-23 0 16,23 0-1,0 0-15,-23 0 16</inkml:trace>
          <inkml:trace contextRef="#ctx0" brushRef="#br0" timeOffset="8705.8">0 201 0,'0'0'47,"0"0"-16,46 0-15,-46 0-16,23 0 31,0 0-16,23-23 1,-46 23-16,23 0 16,23 0-16,-46 0 15,24 0-15,-1 0 16,23 0-16,0 0 15,-46 0-15,46 0 16,-46 0-16,23 0 16,0 0-16,0 0 15,1 0-15,68 0 16,-69 0-16,23 0 15,-23 0 1,0 0-16,0 0 16,24-24-16,-47 24 15,46 0 1,-23 0-16,23 0 15,-46 0-15,23-23 16,-23 23-16,46 0 16,1 0-16,-1 0 15,-23 0 1,23-23-16,-46 23 15,23 0-15,23 0 16,-23-23-16,24 23 16,-24 0-1,-23 0-15,23 0 16,23 0-16,-23 0 15,23-23-15,-23 23 16,0 0-16,0 0 16,24 0-16,-24 0 15,23 0 1,-46 0-16,23-23 15,0 23 1,0 0-16,23 0 16,-46-23-16,23 23 15,24 0-15,-47 0 16,23 0-16,-23 0 15,46 0 1,-46 0-16,23 0 16,-23 0-16,46 0 15,-46 0 1,23 0-16,23 0 15,-46 0-15,24 0 16,-1 0 0,0 0 15,-23 0-16,23 0 1,0 0-16,0 0 47,-23 0-16,23 0 47,-23 0 265,46 0-202,-23 0-126,0 23 32,-23 0 109,0 0-47,-23-23-93,23 0-16,-23 0 15,0 0 1,-23 0-16,0 0 16,0 0-16,-1 0 15,-22 0-15,46 0 16,-46 0-16,23 0 15,23 0-15,-1 0 16,1 0-16,0 0 16,0 0-16,0 0 15,0 0-15,0 0 16,0 0-16,-23 0 15,23 0-15,-24 0 16,24 0-16,23 0 16,-46 0-1,23 0 1,0 0-16,0 0 15,23 0-15,-23 0 16,-23 0 0,22 0-1,-22 0-15,0 0 31,46 0-31,-46 0 16,46 0-16,-23 0 16,23 0-16,-46 0 15,46 0-15,-23 0 16,23 0-1,-47 0 1,24 0-16,-23 0 16,23 0-16,0 0 15,-23 0 1,23 0-16,23 0 15,-47 0 1,24 0 0,23 0-16,-46 0 15,46 0-15,-23 0 16,23 0-16,-46 0 15,23 0-15,23 0 16,-46 0-16,46 0 16,-23 0-1,23 0-15,-47 0 16,47 0-16,-23 0 31,23 0-31,-23 0 16,0 0-1,23 0-15,-23 0 16,23 0-1,-46 0 1,46 0 15,-23 0 0,23 23 1,-46-23-1,46 0-16,-24 0 329,24 23-344</inkml:trace>
          <inkml:trace contextRef="#ctx0" brushRef="#br0" timeOffset="39749.8">1177 154 0,'0'0'15,"0"-23"1,23 23 0,-23 0-1,23 0-15,1 0 16,-24 0-16,23 0 15,23 0-15,0 0 16,-23-23-16,0 23 16,0 0-16,23 0 15,-46 0-15,24 0 16,-1-23-16,-23 23 15,23 0 1,23 0-16,-23 0 16,0 0-16,0 0 15,0 0 1,-23 0-1,46 0 1,-22-23 0,-1 0-16,0 23 15,-23 0 1,23 0 15,0 0 0,0 0-31,-23 0 16,23 0-1,0 0 1,0 0 0,0 0-16,0 0 15,1 0 1,-1-23-16,-23 23 15,23 0 1,0 0 0,0 0-1,-23 0-15,23 0 16,0 0-16,0 0 15,-23 0-15,23 0 16,0 0 0,0 0-1,-23 0 1,24 0 31,-1 0-16,0 0 31</inkml:trace>
        </inkml:traceGroup>
        <inkml:traceGroup>
          <inkml:annotationXML>
            <emma:emma xmlns:emma="http://www.w3.org/2003/04/emma" version="1.0">
              <emma:interpretation id="{1A8F2CB2-0451-46AE-A24B-1CBA7414E38E}" emma:medium="tactile" emma:mode="ink">
                <msink:context xmlns:msink="http://schemas.microsoft.com/ink/2010/main" type="inkWord" rotatedBoundingBox="10404,9591 10337,15970 7049,15936 7115,9557"/>
              </emma:interpretation>
            </emma:emma>
          </inkml:annotationXML>
          <inkml:trace contextRef="#ctx0" brushRef="#br0" timeOffset="47955.4">231 5234 0,'0'0'32,"0"-46"-17,23 46-15,23 0 16,-23-23-16,23-23 15,-46 46-15,46 0 16,-23 0-16,-23 0 16,47-23-1,-1 23-15,-46 0 16,23 0-16,23 0 15,-23 0-15,23-23 16,0 23-16,-22 0 16,-1 0-16,46 0 15,-23 0-15,0 0 16,-23 0-16,47 0 15,-1 0-15,-46 0 16,23 0 0,-23 0-16,23 0 15,1 0 1,-47 0-16,23 0 15,0 0 1,0-23-16,23 23 16,-46 0-16,23 0 15,46 0 1,-69 0-16,47 0 15,-1 0-15,0 0 16,0 0-16,0 0 16,-23 0-1,-23 0-15,24 0 16,-1 0-16,0 0 15,-23 0 1,23 0 0,-23 0-16</inkml:trace>
          <inkml:trace contextRef="#ctx0" brushRef="#br0" timeOffset="11092.6">46 1401 0,'0'0'109,"46"0"-109,-23 0 16,23 0-16,0 0 16,-22 0-16,22 0 15,0 0-15,0 0 16,-46 0-16,46 0 15,-23 0-15,-23 0 16,47 0 0,-24 0-1,0 0-15,0 0 16,0 0-16,0 0 15,23 0-15,-23 0 16,0 0-16,0 0 16,1 0-16,-1 0 15,0 0 1,0 0-16,-23 0 15,46 0 1,-23 0 0,23 0-16,-46 0 15,46 0 16,-22 0-31,-1 0 16,0 0-16,0 0 16,0 0-16,46 0 15,-46 0 1,23 0-1,-22 0-15,-24 0 16,23 0 0,0 0-1,0 0-15,-23 0 16,23 0-16,23 0 15,-46 0-15,23 0 16,0 0-16,0 0 16,47 0-1,-70 0-15,23 0 16,-23 0-1,46 0 1,-46 0-16,23 0 16,-23 0-16,46 0 15,-23 0-15,23 0 16,-22 0-16,22 0 15,-23 0-15,0 0 16,23 0-16,-23 0 16,0 0-16,0 0 15,-23 0 1,47 0-16,-24 0 15,-23 0 1,46 0-16,-23 0 31,0 0-31,0 0 16,23 0-1,-23 0 1,24 0-16,-24 0 16,0 0-1,-23 0-15,46 0 16,-23 0 46</inkml:trace>
          <inkml:trace contextRef="#ctx0" brushRef="#br0" timeOffset="42277">877 2579 0,'23'0'47,"-23"0"-16,46 0-31,1 0 16,-24 0-1,0 0-15,46-46 16,-69 46-16,23 0 15,23 0-15,-23 0 16,24 0-16,-1 0 16,0 0-16,-23 0 15,0 0-15,23 0 16,24 0-16,-47 0 15,46 0-15,-46 0 16,23 0-16,0 0 16,1 0-1,22 0-15,-23 0 16,23 0-16,1 0 15,-24-23-15,0 23 16,-23 0-16,23 0 16,-46 0-16,23 0 15,-23 0-15,46 0 16,-46 0-1,24 0-15,-24 0 16,46 0-16,0 0 16,-23 0-16,0 0 15,23 0-15,0-23 16,-46 23-1,47 0-15,-47 0 16,46 0-16,-23 0 16,0 0-16,23-23 15,0 23-15,1-24 16,-24 24-16,0 0 15,23-23-15,-23 23 16,-23 0 15,46 0 0,-46 0-31,23 0 32</inkml:trace>
          <inkml:trace contextRef="#ctx0" brushRef="#br0" timeOffset="15382.6">46 2694 0,'0'0'109,"23"0"94,-23 0-188,46 0-15,-23 0 16,0 0-16,23 0 16,-22 0-16,22 0 15,-23 0 16,0 0-31,0 0 16,0 0-16,46 0 16,-46 0-1,1 0-15,22 0 16,-46 0-1,23 0 1,0 0 0,0 0-16,-23 24 15,23-24-15,0 0 16,0 0-1,0 0 1,-23 23-16,23-23 16,1 0-16,-24 0 15,23 0-15,0 0 16,0 0-16,0 0 15,0 0-15,0 23 16,0-23-16,0 0 16,0 0-16,-23 0 15,23 0 1,1 0-1,22 0-15,-46 23 16,46-23 0,-23 0-16,-23 0 15,46 0-15,-23 23 16,-23-23-1,46 0-15,-22 0 16,22 0 0,-23 0-1,0 0 1,0 0-16,0 0 15,0 0 1,-23 0-16,23 0 16,0 0-16,0 0 15,-23 0-15,24 0 16,-1 0-1,-23 0 17,23 0-32,0 0 62,0 0 172,-23 0-203,23 0-15,0-23-16,0 23 15,23-23-15,-23 23 16,1 0-16,-24 0 16,46 0-16,-23 0 15,-23 0 1,46 0-16,-46-23 15,23 23 1,-23 0 0,46 0-1,-46 0 1,23 0-16,-23 0 31,23 0-31,1 0 16,-24 0-1,23 0 1,-23 0-16,46 0 15,-46 0-15,23 0 16,23 0-16,-23 0 16,46 0-16,-45 0 15,22 0-15,-23 0 16,23 0-16,-23 0 15,0 0-15,0 0 16,0 0-16,0 0 16,1 0-16,-1 0 15,0 0-15,46 0 16,-69 0-16,23 0 15,23 0-15,-46 0 16,23 0 0,0 0-1,1 0 16,-24 0-15,23 0 0,23-23-1,-46 23 32,23 0-47,0 0 16,23 0-1,-46 0-15,23 0 16,23 0-16,-46 0 15,47 0-15,-24 0 16,-23 0 0,46 0-16,0-24 15,-23 24-15,0 0 16,0 0-16,0 0 15,1 0 17</inkml:trace>
          <inkml:trace contextRef="#ctx0" brushRef="#br0" timeOffset="13027">46 2694 0</inkml:trace>
          <inkml:trace contextRef="#ctx0" brushRef="#br0" timeOffset="44523.4">231 3618 0,'0'0'31,"46"0"-31,0 0 16,0 0-16,-23 0 15,23-23-15,70 23 16,-116 0-16,92 0 15,1 0-15,-24-23 16,-23 23-16,46 0 16,-22 0-16,-1 0 15,0-46-15,-46 46 16,0 0-16,-23-23 15,47 23 17,-47 0-17,23 0 16,-23 0-31,46 0 32,-46 0-17,23 0 1,-23 0-1,46 0 17,-46 0-1,23 0-31</inkml:trace>
          <inkml:trace contextRef="#ctx0" brushRef="#br0" timeOffset="46301.8">485 3780 0,'0'0'94,"46"0"-94,23 0 16,-23 0-16,47 0 15,-47 0-15,-23 0 16,23 0-16,0-23 15,47 23-15,-47 0 16,0 0-16,-23 0 16,23 0-16,0 0 15,-23 0-15,1 0 16,-1 0-16,-23 0 15,23 0-15,23 0 16,-23 0 0,-23 0-1,23 0-15,0 0 16,0-23-1,-23 23 1,46 0 0,-22 0-1,-24 0-15,23 0 16,23 0-1,-46-24-15,23 24 16,0 0 0,0 0-16,0 0 15,46 0-15,-45 0 16,22 0-16,-23-23 15,23 0 1,-23 23 0,-23 0-1,46 0 16,-46 0-15,23 0 31,-23 0-32,47 0 48</inkml:trace>
          <inkml:trace contextRef="#ctx0" brushRef="#br0" timeOffset="16911.4">-23 3941 0,'46'0'0,"-46"0"15,46 0-15,-23 0 16,-23 0-16,46 0 16,-46 0-16,23 0 15,-23 0-15,46 0 16,-22 0-16,22 0 15,-23 0-15,46 0 16,-46 0-16,46 0 16,-45 0-16,22 0 15,-23 0-15,23 0 16,-23 0-16,0 0 15,23 0 1,-23 0-16,24 0 16,-24 0-16,23 0 15,-23 0-15,23 0 16,0 0-16,-46 0 15,47 0-15,-24 0 16,46 0 0,-69 0-16,23 0 15,0 0-15,0 0 16,0 23-16,23-23 15,-22 0-15,45 0 16,0 0-16,-46 0 16,0 0-16,0 0 15,0 0-15,1 0 31,-1 0-15,-23 0-16,23 0 16,0 0-16,23 0 15,-23 0-15,0 0 16,23 0-16,-46 0 31,23 0-31,1 0 16,-1 0-1,-23 0 1,23 0-16,0 0 15,0 0-15,-23 0 16,23 0 0,0 0-16,0 0 15,-23 0 1,23 0-1,0 0 1,0 0-16,-23 0 16,24 0-16,-1 0 15</inkml:trace>
          <inkml:trace contextRef="#ctx0" brushRef="#br0" timeOffset="18424.6">0 5188 0,'0'0'47,"0"0"-47,46 0 15,-23 0-15,23 0 16,0 0-16,0 0 16,-22 0-16,22 0 15,0 0-15,23 0 16,-46 0-16,23 0 15,24 0 1,-24 0-16,23 0 16,-46 0-1,0 0-15,24 0 16,-1 0-1,-46 0-15,23 0 16,23 0-16,-23 0 16,0 0-16,0 0 15,0 0-15,-23 0 16,23 0-16,1 0 15,-1 0-15,-23 0 16,23 0-16,0 0 16,0 0-16,-23 0 15,23 0-15,0 0 16,0 0-16,-23 0 15,46 0-15,-23 0 16,1 0-16,-1 0 16,0 0-16,0 0 15,23 0 1,-23 0-16,23 0 15,-23 0 1,-23 0-16,23 0 16,24 23-16,-24-23 15,0 0 1,23 0-1,-46 0 1,46 0 0,-23 0-16,-23 0 15,46 0-15,-46 0 16,24 0-1,-24 0 32</inkml:trace>
          <inkml:trace contextRef="#ctx0" brushRef="#br0" timeOffset="49796.2">415 6389 0,'23'0'15,"-23"0"1,23 0-16,24 0 15,-24 0-15,23 23 16,23-23-16,-46 0 16,47 0-16,-47 0 15,23 0-15,23 0 16,-23 0-16,24 0 15,-1 0-15,0 0 16,0 0-16,1 0 16,-1 23-16,0-23 15,0 23-15,1 0 16,-70-23-16,46 0 15,-23 0-15,23 0 16,-23 0-16,0 0 16,0 0-1,1 0-15,-24 0 16,23 0-16,0 0 15,-23 0-15,23 0 16,0 0 0,0 0 15,0 0-16,23 0 1,-46 0-16,23 0 16,-23 0-1,23 0-15,1 0 31,-24 0-15,23 0 109</inkml:trace>
          <inkml:trace contextRef="#ctx0" brushRef="#br0" timeOffset="20889.4">23 6458 0,'0'0'125,"23"0"-110,-23 0-15,23 0 16,46 0-16,-46 0 15,47 0-15,-1 0 16,-46 0-16,46 0 16,-46 0-16,47 0 15,-24 0-15,0 0 16,-46 0-16,46 0 15,-23 0-15,-23 0 16,23 0-16,0 0 16,0 0-16,-23 0 15,24 0-15,-1 0 16,0-23-1,23 23 1,-46 0 0,23 0-1,-23 0-15,46 0 16,-23 0-1,0 0 1,0 0 0,-23 0-16,70 0 15,-47 0-15,-23 0 16,46 0-16,-23 0 15,-23 0 1,46 0-16,0-23 16,-46 23-16,47 0 15,-24 0 1,-23 0-1,46 0-15,-46 0 16,46 0-16,-23 0 16,-23 0-16,23 0 15,0 0 1,0 0-16,1 0 15,22 0 1,-23 0 0,0 0-16,23 0 15,-23 0-15,0 0 16,0 0-1,-23 0-15,47 0 16,-24 0-16,0 0 16,0 0-16,0 0 15,0 0 1,46 0-16,-69 0 15,23 0-15,24 0 16,-24 0-16,0 0 16,0 0-1,-23 0-15,23 0 16,23 0-1,-46 0-15,46 0 16,-23 0-16,0 0 16,-23 0-16,24 0 15,-1 0-15,0 0 16,-23 0 15,23 0-15,0 0-16,0 0 15,-23 0 1,23 0-16</inkml:trace>
          <inkml:trace contextRef="#ctx0" brushRef="#br0" timeOffset="51668.2">254 7705 0,'0'-23'110,"46"23"-110,23 0 15,0-23-15,-46 23 16,47-23-16,-1 23 15,-46-23 1,0 23-16,23 0 16,-46 0-16,23 0 15,24 0-15,22-23 16,-69 0-16,69 23 15,-46 0-15,70 0 16,-1 0-16,-46 0 16,-23 0-16,23 0 15,1-23-15,-1 23 16,-23 0-16,0 0 15,0 0-15,0 0 16,0 0-16,23-24 16,-22 24-1,-24 0 1,23 0-16,23 0 15,-46-23-15,46 23 16,-23 0 0,0 0-16,0 0 15,-23 0-15,46 0 16,1 0-16,-24 0 15,0 0-15,23 0 16,0 0-16,-46 0 16,46-23-16,-23 23 46,1 0-30,-24 0 0,23 0-16,0 0 15,0 0 1,-23-23-1,23 23-15,0 0 32,0 0-1,-23 0-16,23-23 17</inkml:trace>
          <inkml:trace contextRef="#ctx0" brushRef="#br0" timeOffset="23291.8">-23 7682 0,'23'0'47,"23"0"-31,0 0-16,-23 0 15,23 0-15,24 0 16,-1 0-16,-69 0 15,69 0-15,-23 0 16,-23 0-16,0 0 16,24 0-16,-24 0 15,46 0-15,-46 0 16,46 0-16,-22 0 15,-24 0 1,46 0-16,-23 0 16,-23 0-16,0 0 15,47 0-15,-70 0 16,23 0-16,0 0 15,0 0-15,23 0 16,-23 0-16,0 0 16,46 0-16,-22 0 15,-1 23-15,-23-23 16,23 0-16,0 0 15,-23 0-15,24 46 16,-47-46-16,23 0 16,69 0-16,-69 0 15,-23 0-15,46 0 16,0 23-16,1-23 15,-24 0-15,0 0 16,0 0-16,0 0 16,0 0-16,0 0 15,0 0-15,-23 0 16,23 0-1,0 0 1,1 0-16,-24 0 16,23 0-16,0 0 15,0 0-15,-23 0 16,23 0-16,0 0 15,0 0 1,-23 0 31</inkml:trace>
        </inkml:traceGroup>
        <inkml:traceGroup>
          <inkml:annotationXML>
            <emma:emma xmlns:emma="http://www.w3.org/2003/04/emma" version="1.0">
              <emma:interpretation id="{F1B045A7-2055-4754-9E99-380F26F5ABFD}" emma:medium="tactile" emma:mode="ink">
                <msink:context xmlns:msink="http://schemas.microsoft.com/ink/2010/main" type="inkWord" rotatedBoundingBox="8474,17018 8472,17170 7111,17155 7113,17003"/>
              </emma:interpretation>
            </emma:emma>
          </inkml:annotationXML>
          <inkml:trace contextRef="#ctx0" brushRef="#br0" timeOffset="54242.2">0 8975 0,'0'-23'218,"23"0"-202,-23 23 0,23 0-16,0 0 15,0 0 1,0 0-16,23-23 15,-23 23 1,0-23-16,1 23 16,-24 0-1,23 0 1,0 0-1,-23-23 1,23 23-16,-23 0 16,23 0-1,-23 0 1,46-23-1,-23 23 32,0 0-31,0 0-16,-23 0 15,23 0-15,1 0 16,-1 0 0,0 0-1,0 0 16,0 0-15,0 0-16,-23 0 16,23 0-1,0 0-15,0 0 16,-23 0-1,23 0 1,0 0-16,1 0 16,-24 0-1,23 0 1,0 0-16,0 0 15,-23 0 1,23 0-16,0 0 16,0 0-1,0 0-15,0 0 16,0 0-16,0 0 15,1 0-15,-1 0 16,-23 0-16,23 0 16,0 0-1,0 0-15,-23 0 16,23 0-16,0 0 15,0 0 1,-23 0 0,23 0-16,0 0 62,0 0-46,1 0-1,-1 0 32,0 0-47,-23 0 16,23 0-1,0 0 1,0 0-1</inkml:trace>
        </inkml:traceGroup>
        <inkml:traceGroup>
          <inkml:annotationXML>
            <emma:emma xmlns:emma="http://www.w3.org/2003/04/emma" version="1.0">
              <emma:interpretation id="{6FF8DC6B-E9F8-4E41-A85A-307FC1DD1C9E}" emma:medium="tactile" emma:mode="ink">
                <msink:context xmlns:msink="http://schemas.microsoft.com/ink/2010/main" type="inkWord" rotatedBoundingBox="10841,17078 10826,18441 7167,18402 7181,17040"/>
              </emma:interpretation>
            </emma:emma>
          </inkml:annotationXML>
          <inkml:trace contextRef="#ctx0" brushRef="#br0" timeOffset="25772.2">69 8952 0,'0'0'63,"0"0"-48,23 0-15,-23 0 16,46 0-16,-23 0 15,23 0 1,-22 0 0,-1 0-16,23 0 15,-23 0-15,46 0 16,-46 0-16,47 0 15,-1 0-15,-46 0 16,23 0-16,-23 0 16,-23 0-16,46 0 15,-23 0-15,1 0 16,-1 0-16,-23 0 15,23 0-15,23 0 16,-23 0-16,-23 0 16,46 0-16,-23 0 15,0 0-15,24 0 16,-24 0-16,23 0 15,-46 0-15,23 0 16,23 0-16,-23 0 16,0 0-1,0 0-15,-23 0 16,47 0-1,-1 0 1,-46 0-16,46 0 16,23 0-16,-23 0 15,-23 0-15,1 0 16,-1 0-16,-23 0 15,23 0 17,0 0-17,0 0 1,-23 0-16,46 0 15,0 0 1,-46 0 0,46 0 15,-46-23-16,24 23-15,-24 0 16,46 0 0,-46 0-16,23 0 15,-23 0-15,46 0 16,-23 0-16,-23 0 15,23 0 1,0 0-16,-23 0 16,23 0-16,24 0 15,-47 0-15,46 0 16,-23 0-16,-23 0 15,23 0 1,0 0 15,0 0-15,-23 0-1,23 0 1,0 0 0,0-23-1,-23 23 1,23 0-1,1-23 1,-1 23 0,0 0 62</inkml:trace>
          <inkml:trace contextRef="#ctx0" brushRef="#br0" timeOffset="28783">69 10222 0,'23'0'0,"46"0"15,-46 0-15,24 0 16,-47 0-16,46 0 16,-23 0-1,46 0 1,-69 0-1,23 0-15,23 0 16,1-23-16,-24 23 16,0 0-16,-23-23 15,46 23-15,-23 0 16,0 0-16,23 0 15,-46 0-15,23 0 16,24 0-16,-47 0 16,46 0-16,-23 0 15,0 0-15,23 0 16,0 0-1,0 0-15,-46 0 16,47 0-16,-1 0 16,-46 0-16,46 0 15,0 0-15,-46 0 16,46 0-16,1 0 15,-1 0-15,-23 0 16,23 0-16,23 0 16,-23 0-16,-46 0 15,47 0-15,-1 0 16,0 0-16,-46 0 16,46 0-16,0 0 15,-46 0-15,47 0 16,-24 0-16,23 0 15,-23 0-15,0 0 16,23 0-16,-46 0 16,23 0-16,0 0 15,0 0-15,24-23 16,-47 23-1,23 0-15,0 0 16,0 0-16,23 0 16,-46 0-1,46 0-15,-23 0 16,24 0-16,-47 0 15,23 0-15,23 0 16,-46 0-16,23 0 16,0 0-16,0 0 15,0 0-15,0 0 16,0 0-1,0 0 1,-23 0-16,24 0 16,-1 0-16,0 0 15,23-23-15,-46 23 16,23 0-16,-23 0 15,23 0-15,0 0 16,0 0-16,0 0 16,0 0-1,24 0-15,-47 0 16,23 0-16,0 0 15,0 0 1,0 0 0,0 0-1,0 0-15,-23 0 16,23 0-1,23 0-15,-46 0 16,47 0-16,-47 0 16,23 0-16,23 0 15,-46 0-15,23 0 16,-23 0-16,46 0 15,-46 0 1,23 0-16,-23 0 16,46 0-1,-22 0 1,-1 0-16,0 0 15,-23-23-15,46 23 16,-23 0-16,0 0 16,-23 0-16,46-23 15,-23 23 1,0 0-16,24 0 15,-24 0 1,23 0-16,-46 0 16,23 0-1,0 0-15,0 0 16,-23 0-1,23-24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901A-84E3-4052-911F-608F875EC45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C7AB-4453-4990-918C-FA563181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9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nl-NL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40EBB-2334-4B7E-9755-05B303EE3E76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55522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59AB-111F-4E6F-A59F-1AAFC8148ABC}" type="slidenum">
              <a:rPr lang="de-LU" smtClean="0"/>
              <a:t>10</a:t>
            </a:fld>
            <a:endParaRPr lang="de-LU"/>
          </a:p>
        </p:txBody>
      </p:sp>
    </p:spTree>
    <p:extLst>
      <p:ext uri="{BB962C8B-B14F-4D97-AF65-F5344CB8AC3E}">
        <p14:creationId xmlns:p14="http://schemas.microsoft.com/office/powerpoint/2010/main" val="19908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0A6D-B316-4CC4-A140-EA3D695D27A2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4DF35-9285-411C-8941-D652CD896501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0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7B98-7D85-4906-8195-B4DC7409EC6B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B63F-C466-4CFB-888C-3CB2E3390A16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2665-D7F0-4187-B17C-1476D0C4E831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1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0B37-BDFD-4600-AC5D-934E00CBE28E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9885-5935-4071-9D5B-A63603222747}" type="datetime1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271C-A696-45A3-A790-7C3B32086EC7}" type="datetime1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5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216-9250-468B-8311-0C59CC831758}" type="datetime1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9EC7-2591-407C-A143-3A0BB599FB3E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C10EB-6A3D-4666-9670-E566AC803CF5}" type="datetime1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FDFA-1DAD-43D0-B7DA-F832B0C9F8B2}" type="datetime1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FC3AE-7D01-4B60-A0B9-EE68A9B08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ursc.eu/" TargetMode="Externa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909"/>
            <a:ext cx="12185924" cy="1475956"/>
          </a:xfrm>
          <a:prstGeom prst="rect">
            <a:avLst/>
          </a:prstGeom>
        </p:spPr>
      </p:pic>
      <p:pic>
        <p:nvPicPr>
          <p:cNvPr id="11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511CEC-43CF-412E-9AB1-60C02FE6EBA2}" type="slidenum">
              <a:rPr lang="en-US" altLang="en-US">
                <a:solidFill>
                  <a:srgbClr val="B5A788"/>
                </a:solidFill>
              </a:rPr>
              <a:pPr eaLnBrk="1" hangingPunct="1"/>
              <a:t>10</a:t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8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804354"/>
              </p:ext>
            </p:extLst>
          </p:nvPr>
        </p:nvGraphicFramePr>
        <p:xfrm>
          <a:off x="1964575" y="1296786"/>
          <a:ext cx="8262850" cy="535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518787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Teaching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, Learning and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Assessment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753" y="983576"/>
            <a:ext cx="724618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Guidelines</a:t>
            </a:r>
            <a:r>
              <a:rPr lang="en-IE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Generic examples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IE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Subject specific examples on 2 levels: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lphaLcParenR"/>
            </a:pPr>
            <a:r>
              <a:rPr lang="en-IE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based for Cycle 1 (S1-S3; </a:t>
            </a:r>
            <a:r>
              <a:rPr lang="en-IE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IE" i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IE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Day</a:t>
            </a:r>
            <a:r>
              <a:rPr lang="en-IE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spcAft>
                <a:spcPts val="0"/>
              </a:spcAft>
              <a:buFont typeface="+mj-lt"/>
              <a:buAutoNum type="alphaLcParenR"/>
            </a:pPr>
            <a:r>
              <a:rPr lang="en-IE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Inspectors led for S5 harmonized exam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lvl="0" algn="ctr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I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Centralised training of teacher </a:t>
            </a:r>
            <a:r>
              <a:rPr lang="en-IE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endParaRPr lang="en-IE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E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↓</a:t>
            </a:r>
          </a:p>
          <a:p>
            <a:pPr algn="ctr"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IE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School-based training </a:t>
            </a:r>
          </a:p>
          <a:p>
            <a:pPr algn="ctr">
              <a:spcAft>
                <a:spcPts val="0"/>
              </a:spcAft>
            </a:pPr>
            <a:r>
              <a:rPr lang="en-IE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(Separate meetings within schools; </a:t>
            </a:r>
            <a:r>
              <a:rPr lang="en-IE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E" i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IE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Day</a:t>
            </a:r>
            <a:r>
              <a:rPr lang="en-IE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77A3290-E8DB-4FCD-B8D1-336D5B37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2B9C0-1E69-4223-9D6E-1C074245E6BD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58" y="6481231"/>
            <a:ext cx="919942" cy="3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86" y="2277465"/>
            <a:ext cx="343871" cy="318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92775" y="989517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b="1" dirty="0" err="1" smtClean="0"/>
              <a:t>October</a:t>
            </a:r>
            <a:r>
              <a:rPr lang="lb-LU" b="1" dirty="0" smtClean="0"/>
              <a:t> 2017</a:t>
            </a:r>
            <a:endParaRPr lang="en-GB" b="1" dirty="0"/>
          </a:p>
        </p:txBody>
      </p:sp>
      <p:sp>
        <p:nvSpPr>
          <p:cNvPr id="11" name="Right Brace 10"/>
          <p:cNvSpPr/>
          <p:nvPr/>
        </p:nvSpPr>
        <p:spPr>
          <a:xfrm>
            <a:off x="8776942" y="2029474"/>
            <a:ext cx="477981" cy="34230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492775" y="3556325"/>
            <a:ext cx="2326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b="1" dirty="0" err="1" smtClean="0"/>
              <a:t>School</a:t>
            </a:r>
            <a:r>
              <a:rPr lang="lb-LU" b="1" dirty="0" smtClean="0"/>
              <a:t> </a:t>
            </a:r>
            <a:r>
              <a:rPr lang="lb-LU" b="1" dirty="0" err="1" smtClean="0"/>
              <a:t>year</a:t>
            </a:r>
            <a:r>
              <a:rPr lang="lb-LU" b="1" dirty="0" smtClean="0"/>
              <a:t> 2017-2018</a:t>
            </a:r>
          </a:p>
          <a:p>
            <a:r>
              <a:rPr lang="lb-LU" dirty="0" smtClean="0"/>
              <a:t>Cycle 1</a:t>
            </a:r>
          </a:p>
          <a:p>
            <a:r>
              <a:rPr lang="lb-LU" dirty="0" smtClean="0"/>
              <a:t>Cycle 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492775" y="5918172"/>
            <a:ext cx="2346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b="1" dirty="0" err="1" smtClean="0"/>
              <a:t>School</a:t>
            </a:r>
            <a:r>
              <a:rPr lang="lb-LU" b="1" dirty="0" smtClean="0"/>
              <a:t> </a:t>
            </a:r>
            <a:r>
              <a:rPr lang="lb-LU" b="1" dirty="0" err="1" smtClean="0"/>
              <a:t>year</a:t>
            </a:r>
            <a:r>
              <a:rPr lang="lb-LU" b="1" dirty="0" smtClean="0"/>
              <a:t> 2018-2019</a:t>
            </a:r>
          </a:p>
          <a:p>
            <a:r>
              <a:rPr lang="lb-LU" dirty="0" smtClean="0"/>
              <a:t>Cycle 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14" y="761769"/>
            <a:ext cx="799686" cy="741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25" y="2624750"/>
            <a:ext cx="343871" cy="318782"/>
          </a:xfrm>
          <a:prstGeom prst="rect">
            <a:avLst/>
          </a:prstGeom>
        </p:spPr>
      </p:pic>
      <p:pic>
        <p:nvPicPr>
          <p:cNvPr id="16" name="Picture 2" descr="Schola Europae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0" y="5311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Implementation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plan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1530753" y="1079040"/>
            <a:ext cx="638869" cy="3034414"/>
          </a:xfrm>
          <a:prstGeom prst="bent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886" y="2277465"/>
            <a:ext cx="2234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 err="1" smtClean="0"/>
              <a:t>Guidelines</a:t>
            </a:r>
            <a:r>
              <a:rPr lang="lb-LU" dirty="0" smtClean="0"/>
              <a:t> 2018-2019</a:t>
            </a:r>
          </a:p>
          <a:p>
            <a:r>
              <a:rPr lang="lb-LU" dirty="0" smtClean="0"/>
              <a:t>(</a:t>
            </a:r>
            <a:r>
              <a:rPr lang="lb-LU" dirty="0" smtClean="0">
                <a:hlinkClick r:id="rId5"/>
              </a:rPr>
              <a:t>www.eursc.eu</a:t>
            </a:r>
            <a:r>
              <a:rPr lang="lb-LU" dirty="0" smtClean="0"/>
              <a:t>)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25" y="3650840"/>
            <a:ext cx="343871" cy="3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  <p:bldP spid="14" grpId="0"/>
      <p:bldP spid="20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32100" y="926641"/>
            <a:ext cx="7616998" cy="608930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1. Introduction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2. Marking System </a:t>
            </a:r>
            <a:r>
              <a:rPr lang="en-IE" sz="2000" dirty="0"/>
              <a:t>(see </a:t>
            </a:r>
            <a:r>
              <a:rPr lang="en-IE" sz="2000" b="1" i="1" dirty="0"/>
              <a:t>General Rules – Ref.: 2017-01-D-13-en-7</a:t>
            </a:r>
            <a:r>
              <a:rPr lang="en-IE" sz="2000" dirty="0"/>
              <a:t>)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3. Terminology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4.Planning for teaching, learning and assessment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4.1. Syllabuses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4.2 Planning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5. Assessment Tools and Assessment Tasks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5.1 Preparation process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5.2  Attainment Descriptors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5.3 Construction of assessment tools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5.4 </a:t>
            </a:r>
            <a:r>
              <a:rPr lang="en-GB" sz="2900" dirty="0"/>
              <a:t>Translation of test points into grades and/or marks</a:t>
            </a:r>
            <a:endParaRPr lang="en-IE" sz="2900" dirty="0"/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	5.5 Final grades/marks at the end of the school year       	         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6. School reports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7. Baccalaureate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dirty="0"/>
              <a:t>8. Frequently asked </a:t>
            </a:r>
            <a:r>
              <a:rPr lang="en-IE" sz="2900" dirty="0" smtClean="0"/>
              <a:t>questions</a:t>
            </a:r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endParaRPr lang="en-IE" sz="2900" dirty="0"/>
          </a:p>
          <a:p>
            <a:pPr marL="82296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IE" sz="2900" b="1" dirty="0" smtClean="0"/>
              <a:t>Annexes</a:t>
            </a:r>
            <a:r>
              <a:rPr lang="en-IE" sz="2900" dirty="0"/>
              <a:t>: Generic examples </a:t>
            </a:r>
          </a:p>
          <a:p>
            <a:pPr marL="82296" indent="0">
              <a:buFont typeface="Wingdings 2"/>
              <a:buNone/>
              <a:defRPr/>
            </a:pPr>
            <a:r>
              <a:rPr lang="en-IE" dirty="0" smtClean="0"/>
              <a:t>	</a:t>
            </a:r>
          </a:p>
          <a:p>
            <a:pPr marL="82296" indent="0">
              <a:buFont typeface="Wingdings 2"/>
              <a:buNone/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15901"/>
            <a:ext cx="12191999" cy="77946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IE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dirty="0" smtClean="0">
                <a:solidFill>
                  <a:schemeClr val="tx2">
                    <a:satMod val="130000"/>
                  </a:schemeClr>
                </a:solidFill>
              </a:rPr>
              <a:t>Content table - Guidelines  </a:t>
            </a:r>
            <a:br>
              <a:rPr lang="en-IE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I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98121" y="1787525"/>
            <a:ext cx="8995757" cy="4440238"/>
          </a:xfrm>
        </p:spPr>
        <p:txBody>
          <a:bodyPr/>
          <a:lstStyle/>
          <a:p>
            <a:pPr eaLnBrk="1" hangingPunct="1"/>
            <a:r>
              <a:rPr lang="en-IE" altLang="nl-NL" b="1" dirty="0" smtClean="0"/>
              <a:t>What do I want to assess </a:t>
            </a:r>
            <a:br>
              <a:rPr lang="en-IE" altLang="nl-NL" b="1" dirty="0" smtClean="0"/>
            </a:br>
            <a:r>
              <a:rPr lang="en-IE" altLang="nl-NL" b="1" dirty="0" smtClean="0"/>
              <a:t>(and for what reason)?</a:t>
            </a:r>
          </a:p>
          <a:p>
            <a:pPr marL="0" indent="0" eaLnBrk="1" hangingPunct="1">
              <a:buNone/>
            </a:pPr>
            <a:endParaRPr lang="en-IE" altLang="nl-NL" sz="1000" b="1" dirty="0" smtClean="0"/>
          </a:p>
          <a:p>
            <a:pPr eaLnBrk="1" hangingPunct="1"/>
            <a:r>
              <a:rPr lang="en-IE" altLang="nl-NL" b="1" dirty="0" smtClean="0"/>
              <a:t>How will I assess?</a:t>
            </a:r>
          </a:p>
          <a:p>
            <a:pPr marL="0" indent="0" eaLnBrk="1" hangingPunct="1">
              <a:buNone/>
            </a:pPr>
            <a:endParaRPr lang="en-IE" altLang="nl-NL" sz="1000" b="1" dirty="0" smtClean="0"/>
          </a:p>
          <a:p>
            <a:pPr eaLnBrk="1" hangingPunct="1"/>
            <a:r>
              <a:rPr lang="en-IE" altLang="nl-NL" b="1" dirty="0" smtClean="0"/>
              <a:t>What will my test look like?</a:t>
            </a:r>
          </a:p>
          <a:p>
            <a:pPr marL="0" indent="0" eaLnBrk="1" hangingPunct="1">
              <a:buNone/>
            </a:pPr>
            <a:endParaRPr lang="en-IE" altLang="nl-NL" sz="1000" b="1" dirty="0" smtClean="0"/>
          </a:p>
          <a:p>
            <a:pPr eaLnBrk="1" hangingPunct="1"/>
            <a:r>
              <a:rPr lang="en-IE" altLang="nl-NL" b="1" dirty="0" smtClean="0"/>
              <a:t>How will I evaluate the student’s performance?</a:t>
            </a:r>
          </a:p>
          <a:p>
            <a:pPr marL="0" indent="0" eaLnBrk="1" hangingPunct="1">
              <a:buNone/>
            </a:pPr>
            <a:endParaRPr lang="en-IE" altLang="nl-NL" sz="1000" b="1" dirty="0" smtClean="0"/>
          </a:p>
          <a:p>
            <a:pPr eaLnBrk="1" hangingPunct="1"/>
            <a:r>
              <a:rPr lang="en-IE" altLang="nl-NL" b="1" dirty="0" smtClean="0"/>
              <a:t>How will I report on performance/ overall  performance?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C2BCCF-D651-49C0-B772-53A749F26869}" type="slidenum">
              <a:rPr lang="en-US" altLang="en-US">
                <a:solidFill>
                  <a:srgbClr val="B5A788"/>
                </a:solidFill>
              </a:rPr>
              <a:pPr eaLnBrk="1" hangingPunct="1"/>
              <a:t>13</a:t>
            </a:fld>
            <a:endParaRPr lang="en-US" altLang="en-US">
              <a:solidFill>
                <a:srgbClr val="B5A78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058" y="6481231"/>
            <a:ext cx="919942" cy="35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461962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Key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Questions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 -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Assessment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23" y="0"/>
            <a:ext cx="3377341" cy="6818346"/>
          </a:xfrm>
          <a:prstGeom prst="rect">
            <a:avLst/>
          </a:prstGeom>
        </p:spPr>
      </p:pic>
      <p:pic>
        <p:nvPicPr>
          <p:cNvPr id="6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148051" y="215901"/>
            <a:ext cx="8043948" cy="77946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IE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IE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IE" dirty="0" smtClean="0">
                <a:solidFill>
                  <a:schemeClr val="tx2">
                    <a:satMod val="130000"/>
                  </a:schemeClr>
                </a:solidFill>
              </a:rPr>
              <a:t>					Test design or test matrix  </a:t>
            </a:r>
            <a:br>
              <a:rPr lang="en-IE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IE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92177"/>
            <a:ext cx="7210233" cy="14556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7863" y="16941"/>
            <a:ext cx="7364506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/>
          </a:p>
          <a:p>
            <a:endParaRPr lang="lb-LU" dirty="0" smtClean="0"/>
          </a:p>
          <a:p>
            <a:endParaRPr lang="lb-LU" dirty="0" smtClean="0"/>
          </a:p>
          <a:p>
            <a:endParaRPr lang="lb-LU" dirty="0"/>
          </a:p>
          <a:p>
            <a:endParaRPr lang="lb-LU" dirty="0" smtClean="0"/>
          </a:p>
          <a:p>
            <a:endParaRPr lang="lb-LU" dirty="0"/>
          </a:p>
          <a:p>
            <a:endParaRPr lang="lb-LU" dirty="0" smtClean="0"/>
          </a:p>
          <a:p>
            <a:endParaRPr lang="lb-LU" dirty="0"/>
          </a:p>
          <a:p>
            <a:endParaRPr lang="lb-LU" dirty="0" smtClean="0"/>
          </a:p>
          <a:p>
            <a:endParaRPr lang="lb-LU" dirty="0"/>
          </a:p>
          <a:p>
            <a:endParaRPr lang="lb-LU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45" y="353056"/>
            <a:ext cx="6134019" cy="61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0" y="62971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Marking</a:t>
            </a:r>
            <a:r>
              <a:rPr lang="nl-NL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schemes</a:t>
            </a:r>
            <a:endParaRPr lang="nl-NL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119104"/>
              </p:ext>
            </p:extLst>
          </p:nvPr>
        </p:nvGraphicFramePr>
        <p:xfrm>
          <a:off x="2372519" y="505355"/>
          <a:ext cx="7446962" cy="6226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3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9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Aspects for judgement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 points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 points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 points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 points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 point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82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Plan for Investigation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plan is thorough.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 plan is lacking a few details. 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 plan is just acceptable.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plan is missing major details.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The plan is incomplete and limited.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82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Use of Materials 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Manages all materials responsibly. 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Uses the materials responsibly most of the time.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 of the materials is just acceptable.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Mishandles some of the materials.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Does not use materials properly.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58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Collection of Data 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Thorough collection, according to standards for research 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Most of the data are available and collected according to standards for research.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Some of the data are available; research standards are not fully met.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Major portions of the data are missing; research standards are only partially met.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The data collection consists of a few points; research standards are not met.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34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Analysis of Data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Excellent analysis; standards of subject and of statistics are met in a professional way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Good analysis; standards of subject and statistics are mainly met.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Satisfactory analysis; standards of subject and statistics are met, but can be improved.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Sufficient analysis, but significant parts are missing; standards of subject and statistics are sufficiently met but deserve improvement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Poor analysis, standards of subject and statistics are hardly met and need improvement.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55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Reporting of Results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Communicates highly logically and concisely about hypotheses, investigation and results. Demonstrates excellent presentation skills.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Communicates clearly using scientific vocabulary correctly. Demonstrates good presentation skills. </a:t>
                      </a:r>
                      <a:endParaRPr lang="nl-NL" sz="11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Uses basic scientific vocabulary. Descriptions show satisfactory structure and clarity, but this can be improved. Demonstrates satisfactory presentation skills.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Uses basic scientific vocabulary. Descriptions lack structure and/or clarity; this deserves improvement. Demonstrates sufficient presentation skills, but skills deserve improvement. 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Poor communication. Presentation skills need improvement.</a:t>
                      </a:r>
                      <a:endParaRPr lang="nl-NL" sz="11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2709" marR="2709" marT="2709" marB="2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017101"/>
              </p:ext>
            </p:extLst>
          </p:nvPr>
        </p:nvGraphicFramePr>
        <p:xfrm>
          <a:off x="-2632059" y="1706379"/>
          <a:ext cx="17461907" cy="369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Document" r:id="rId3" imgW="9157110" imgH="1935903" progId="Word.Document.12">
                  <p:embed/>
                </p:oleObj>
              </mc:Choice>
              <mc:Fallback>
                <p:oleObj name="Document" r:id="rId3" imgW="9157110" imgH="1935903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632059" y="1706379"/>
                        <a:ext cx="17461907" cy="3690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1"/>
          <p:cNvSpPr txBox="1">
            <a:spLocks/>
          </p:cNvSpPr>
          <p:nvPr/>
        </p:nvSpPr>
        <p:spPr>
          <a:xfrm>
            <a:off x="0" y="806653"/>
            <a:ext cx="12192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000" dirty="0" err="1" smtClean="0">
                <a:solidFill>
                  <a:schemeClr val="tx2">
                    <a:satMod val="130000"/>
                  </a:schemeClr>
                </a:solidFill>
              </a:rPr>
              <a:t>Translation</a:t>
            </a:r>
            <a:r>
              <a:rPr lang="nl-NL" sz="20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NL" sz="2000" dirty="0">
                <a:solidFill>
                  <a:schemeClr val="tx2">
                    <a:satMod val="130000"/>
                  </a:schemeClr>
                </a:solidFill>
              </a:rPr>
              <a:t>of test points </a:t>
            </a: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into</a:t>
            </a:r>
            <a:r>
              <a:rPr lang="nl-NL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grades</a:t>
            </a:r>
            <a:r>
              <a:rPr lang="nl-NL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and</a:t>
            </a:r>
            <a:r>
              <a:rPr lang="nl-NL" sz="2000" dirty="0">
                <a:solidFill>
                  <a:schemeClr val="tx2">
                    <a:satMod val="130000"/>
                  </a:schemeClr>
                </a:solidFill>
              </a:rPr>
              <a:t>/or </a:t>
            </a: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marks</a:t>
            </a:r>
            <a:endParaRPr lang="nl-NL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2" descr="Schola Europae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05" y="779637"/>
            <a:ext cx="9085189" cy="6078363"/>
          </a:xfrm>
          <a:prstGeom prst="rect">
            <a:avLst/>
          </a:prstGeom>
        </p:spPr>
      </p:pic>
      <p:pic>
        <p:nvPicPr>
          <p:cNvPr id="6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0" y="208137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000" dirty="0" err="1">
                <a:solidFill>
                  <a:schemeClr val="tx2">
                    <a:satMod val="130000"/>
                  </a:schemeClr>
                </a:solidFill>
              </a:rPr>
              <a:t>Final</a:t>
            </a:r>
            <a:r>
              <a:rPr lang="nl-NL" sz="2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tx2">
                    <a:satMod val="130000"/>
                  </a:schemeClr>
                </a:solidFill>
              </a:rPr>
              <a:t>grades</a:t>
            </a:r>
            <a:r>
              <a:rPr lang="nl-NL" sz="2000" dirty="0" smtClean="0">
                <a:solidFill>
                  <a:schemeClr val="tx2">
                    <a:satMod val="130000"/>
                  </a:schemeClr>
                </a:solidFill>
              </a:rPr>
              <a:t>/</a:t>
            </a:r>
            <a:r>
              <a:rPr lang="nl-NL" sz="2000" dirty="0" err="1" smtClean="0">
                <a:solidFill>
                  <a:schemeClr val="tx2">
                    <a:satMod val="130000"/>
                  </a:schemeClr>
                </a:solidFill>
              </a:rPr>
              <a:t>marks</a:t>
            </a:r>
            <a:r>
              <a:rPr lang="nl-NL" sz="2000" dirty="0" smtClean="0">
                <a:solidFill>
                  <a:schemeClr val="tx2">
                    <a:satMod val="130000"/>
                  </a:schemeClr>
                </a:solidFill>
              </a:rPr>
              <a:t> – Assessment plan</a:t>
            </a:r>
            <a:endParaRPr lang="nl-NL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57319"/>
            <a:ext cx="139916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dirty="0" smtClean="0"/>
              <a:t>Consultation/Cooperation/Cross-section meetings</a:t>
            </a:r>
          </a:p>
          <a:p>
            <a:endParaRPr lang="en-GB" dirty="0" smtClean="0"/>
          </a:p>
          <a:p>
            <a:pPr marL="285750" indent="-285750">
              <a:buFontTx/>
              <a:buChar char="-"/>
            </a:pPr>
            <a:r>
              <a:rPr lang="en-GB" b="1" dirty="0" smtClean="0"/>
              <a:t>Assessment Policy – 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	</a:t>
            </a:r>
            <a:r>
              <a:rPr lang="en-GB" sz="1600" dirty="0" smtClean="0"/>
              <a:t>(A mark, B mark, Final mark – Number and type of assessment – Competence-based reporting – Self-assessment – Assessment plans)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293480"/>
              </p:ext>
            </p:extLst>
          </p:nvPr>
        </p:nvGraphicFramePr>
        <p:xfrm>
          <a:off x="2112682" y="783560"/>
          <a:ext cx="8128000" cy="3147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139911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74554169"/>
                    </a:ext>
                  </a:extLst>
                </a:gridCol>
              </a:tblGrid>
              <a:tr h="465052">
                <a:tc>
                  <a:txBody>
                    <a:bodyPr/>
                    <a:lstStyle/>
                    <a:p>
                      <a:pPr algn="ctr"/>
                      <a:r>
                        <a:rPr lang="lb-LU" dirty="0" smtClean="0"/>
                        <a:t>+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b-LU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06437"/>
                  </a:ext>
                </a:extLst>
              </a:tr>
              <a:tr h="471512">
                <a:tc>
                  <a:txBody>
                    <a:bodyPr/>
                    <a:lstStyle/>
                    <a:p>
                      <a:pPr algn="ctr"/>
                      <a:endParaRPr lang="lb-LU" dirty="0" smtClean="0"/>
                    </a:p>
                    <a:p>
                      <a:pPr algn="ctr"/>
                      <a:r>
                        <a:rPr lang="lb-LU" dirty="0" err="1" smtClean="0"/>
                        <a:t>Provided</a:t>
                      </a:r>
                      <a:r>
                        <a:rPr lang="lb-LU" dirty="0" smtClean="0"/>
                        <a:t> Power Point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b-LU" dirty="0" smtClean="0"/>
                    </a:p>
                    <a:p>
                      <a:pPr algn="ctr"/>
                      <a:r>
                        <a:rPr lang="lb-LU" dirty="0" err="1" smtClean="0"/>
                        <a:t>Matrix</a:t>
                      </a:r>
                      <a:endParaRPr lang="lb-LU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D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96285"/>
                  </a:ext>
                </a:extLst>
              </a:tr>
              <a:tr h="1395156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lb-LU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lb-LU" dirty="0" err="1" smtClean="0"/>
                        <a:t>Guidelines</a:t>
                      </a:r>
                      <a:r>
                        <a:rPr lang="lb-LU" baseline="0" dirty="0" smtClean="0"/>
                        <a:t> </a:t>
                      </a:r>
                      <a:r>
                        <a:rPr lang="lb-LU" baseline="0" dirty="0" err="1" smtClean="0"/>
                        <a:t>very</a:t>
                      </a:r>
                      <a:r>
                        <a:rPr lang="lb-LU" baseline="0" dirty="0" smtClean="0"/>
                        <a:t> </a:t>
                      </a:r>
                      <a:r>
                        <a:rPr lang="lb-LU" baseline="0" dirty="0" err="1" smtClean="0"/>
                        <a:t>useful</a:t>
                      </a:r>
                      <a:endParaRPr lang="lb-LU" baseline="0" dirty="0" smtClean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lb-LU" sz="1000" baseline="0" dirty="0" smtClean="0"/>
                        <a:t> 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lb-LU" sz="1600" baseline="0" dirty="0" smtClean="0"/>
                        <a:t>(</a:t>
                      </a:r>
                      <a:r>
                        <a:rPr lang="lb-LU" sz="1600" baseline="0" dirty="0" err="1" smtClean="0"/>
                        <a:t>Generic</a:t>
                      </a:r>
                      <a:r>
                        <a:rPr lang="lb-LU" sz="1600" baseline="0" dirty="0" smtClean="0"/>
                        <a:t> </a:t>
                      </a:r>
                      <a:r>
                        <a:rPr lang="lb-LU" sz="1600" baseline="0" dirty="0" err="1" smtClean="0"/>
                        <a:t>examples</a:t>
                      </a:r>
                      <a:r>
                        <a:rPr lang="lb-LU" sz="1600" baseline="0" dirty="0" smtClean="0"/>
                        <a:t>; </a:t>
                      </a:r>
                      <a:r>
                        <a:rPr lang="lb-LU" sz="1600" baseline="0" dirty="0" err="1" smtClean="0"/>
                        <a:t>holistic</a:t>
                      </a:r>
                      <a:r>
                        <a:rPr lang="lb-LU" sz="1600" baseline="0" dirty="0" smtClean="0"/>
                        <a:t>/</a:t>
                      </a:r>
                      <a:r>
                        <a:rPr lang="lb-LU" sz="1600" baseline="0" dirty="0" err="1" smtClean="0"/>
                        <a:t>analytcial</a:t>
                      </a:r>
                      <a:r>
                        <a:rPr lang="lb-LU" sz="1600" baseline="0" dirty="0" smtClean="0"/>
                        <a:t> </a:t>
                      </a:r>
                      <a:r>
                        <a:rPr lang="lb-LU" sz="1600" baseline="0" dirty="0" err="1" smtClean="0"/>
                        <a:t>approach</a:t>
                      </a:r>
                      <a:r>
                        <a:rPr lang="lb-LU" sz="1600" baseline="0" dirty="0" smtClean="0"/>
                        <a:t>; </a:t>
                      </a:r>
                      <a:r>
                        <a:rPr lang="lb-LU" sz="1600" baseline="0" dirty="0" err="1" smtClean="0"/>
                        <a:t>summative</a:t>
                      </a:r>
                      <a:r>
                        <a:rPr lang="lb-LU" sz="1600" baseline="0" dirty="0" smtClean="0"/>
                        <a:t>/</a:t>
                      </a:r>
                      <a:r>
                        <a:rPr lang="lb-LU" sz="1600" baseline="0" dirty="0" err="1" smtClean="0"/>
                        <a:t>formative</a:t>
                      </a:r>
                      <a:r>
                        <a:rPr lang="lb-LU" sz="1600" baseline="0" dirty="0" smtClean="0"/>
                        <a:t> </a:t>
                      </a:r>
                      <a:r>
                        <a:rPr lang="lb-LU" sz="1600" baseline="0" dirty="0" err="1" smtClean="0"/>
                        <a:t>assessment</a:t>
                      </a:r>
                      <a:r>
                        <a:rPr lang="lb-LU" sz="1600" baseline="0" dirty="0" smtClean="0"/>
                        <a:t>; </a:t>
                      </a:r>
                      <a:r>
                        <a:rPr lang="lb-LU" sz="1600" baseline="0" dirty="0" err="1" smtClean="0"/>
                        <a:t>Key</a:t>
                      </a:r>
                      <a:r>
                        <a:rPr lang="lb-LU" sz="1600" baseline="0" dirty="0" smtClean="0"/>
                        <a:t> </a:t>
                      </a:r>
                      <a:r>
                        <a:rPr lang="lb-LU" sz="1600" baseline="0" dirty="0" err="1" smtClean="0"/>
                        <a:t>questions</a:t>
                      </a:r>
                      <a:r>
                        <a:rPr lang="lb-LU" sz="1600" baseline="0" dirty="0" smtClean="0"/>
                        <a:t> </a:t>
                      </a:r>
                      <a:r>
                        <a:rPr lang="lb-LU" sz="1600" baseline="0" dirty="0" err="1" smtClean="0"/>
                        <a:t>assessment</a:t>
                      </a:r>
                      <a:r>
                        <a:rPr lang="lb-LU" sz="1600" baseline="0" dirty="0" smtClean="0"/>
                        <a:t>, FAQ)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en-US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b-LU" dirty="0" smtClean="0"/>
                    </a:p>
                    <a:p>
                      <a:pPr algn="ctr"/>
                      <a:r>
                        <a:rPr lang="lb-LU" dirty="0" err="1" smtClean="0"/>
                        <a:t>Timeframe</a:t>
                      </a:r>
                      <a:endParaRPr lang="en-US" dirty="0"/>
                    </a:p>
                  </a:txBody>
                  <a:tcPr>
                    <a:solidFill>
                      <a:srgbClr val="FFD8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35755"/>
                  </a:ext>
                </a:extLst>
              </a:tr>
            </a:tbl>
          </a:graphicData>
        </a:graphic>
      </p:graphicFrame>
      <p:pic>
        <p:nvPicPr>
          <p:cNvPr id="4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0" y="208137"/>
            <a:ext cx="12192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sz="2000" dirty="0" smtClean="0">
                <a:solidFill>
                  <a:schemeClr val="tx2">
                    <a:satMod val="130000"/>
                  </a:schemeClr>
                </a:solidFill>
              </a:rPr>
              <a:t>Feedback</a:t>
            </a:r>
            <a:endParaRPr lang="nl-NL" sz="2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3142" y="16608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 smtClean="0"/>
              <a:t>6,0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1861" y="28022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/>
              <a:t>5</a:t>
            </a:r>
            <a:r>
              <a:rPr lang="lb-LU" dirty="0" smtClean="0"/>
              <a:t>,0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97958" y="1660849"/>
            <a:ext cx="18642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b-LU" dirty="0" smtClean="0"/>
              <a:t>A.D. – “</a:t>
            </a:r>
            <a:r>
              <a:rPr lang="lb-LU" dirty="0" err="1" smtClean="0"/>
              <a:t>Sufficient</a:t>
            </a:r>
            <a:r>
              <a:rPr lang="lb-LU" dirty="0" smtClean="0"/>
              <a:t>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85184" y="1845515"/>
            <a:ext cx="1670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58930" y="2030182"/>
            <a:ext cx="1696433" cy="946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167535" y="3247053"/>
            <a:ext cx="1390261" cy="242596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39" y="3027687"/>
            <a:ext cx="587562" cy="587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7461" y="4637314"/>
            <a:ext cx="3623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 smtClean="0"/>
              <a:t>Student </a:t>
            </a:r>
            <a:r>
              <a:rPr lang="lb-LU" dirty="0" err="1" smtClean="0"/>
              <a:t>who</a:t>
            </a:r>
            <a:r>
              <a:rPr lang="lb-LU" dirty="0" smtClean="0"/>
              <a:t> </a:t>
            </a:r>
            <a:r>
              <a:rPr lang="lb-LU" dirty="0" err="1" smtClean="0"/>
              <a:t>would</a:t>
            </a:r>
            <a:r>
              <a:rPr lang="lb-LU" dirty="0" smtClean="0"/>
              <a:t> </a:t>
            </a:r>
            <a:r>
              <a:rPr lang="lb-LU" dirty="0" err="1" smtClean="0"/>
              <a:t>like</a:t>
            </a:r>
            <a:r>
              <a:rPr lang="lb-LU" dirty="0" smtClean="0"/>
              <a:t> </a:t>
            </a:r>
            <a:r>
              <a:rPr lang="lb-LU" dirty="0" err="1" smtClean="0"/>
              <a:t>to</a:t>
            </a:r>
            <a:r>
              <a:rPr lang="lb-LU" dirty="0" smtClean="0"/>
              <a:t> </a:t>
            </a:r>
            <a:r>
              <a:rPr lang="lb-LU" dirty="0" err="1" smtClean="0"/>
              <a:t>achieve</a:t>
            </a:r>
            <a:r>
              <a:rPr lang="lb-LU" dirty="0" smtClean="0"/>
              <a:t>  a</a:t>
            </a:r>
          </a:p>
          <a:p>
            <a:endParaRPr lang="lb-LU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40462" y="526401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 smtClean="0"/>
              <a:t>6,0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567656" y="5448677"/>
            <a:ext cx="1670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61861" y="526401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 smtClean="0"/>
              <a:t>6,0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58930" y="5448677"/>
            <a:ext cx="1670179" cy="0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7958" y="4631094"/>
            <a:ext cx="14722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b-LU" dirty="0" smtClean="0"/>
              <a:t>“</a:t>
            </a:r>
            <a:r>
              <a:rPr lang="lb-LU" dirty="0" err="1" smtClean="0"/>
              <a:t>Satisfactory</a:t>
            </a:r>
            <a:r>
              <a:rPr lang="lb-LU" dirty="0" smtClean="0"/>
              <a:t>”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97958" y="5274506"/>
            <a:ext cx="12671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lb-LU" dirty="0" smtClean="0"/>
              <a:t>“</a:t>
            </a:r>
            <a:r>
              <a:rPr lang="lb-LU" dirty="0" err="1" smtClean="0"/>
              <a:t>Sufficient</a:t>
            </a:r>
            <a:r>
              <a:rPr lang="lb-LU" dirty="0" smtClean="0"/>
              <a:t>”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058930" y="4815760"/>
            <a:ext cx="1670179" cy="520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rved Up Arrow 23"/>
          <p:cNvSpPr/>
          <p:nvPr/>
        </p:nvSpPr>
        <p:spPr>
          <a:xfrm>
            <a:off x="8621486" y="4926563"/>
            <a:ext cx="1427583" cy="706780"/>
          </a:xfrm>
          <a:prstGeom prst="curvedUpArrow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8862186" y="4815760"/>
            <a:ext cx="169847" cy="744884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986853" y="5017714"/>
            <a:ext cx="57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b-LU" dirty="0" smtClean="0">
                <a:solidFill>
                  <a:schemeClr val="accent6"/>
                </a:solidFill>
              </a:rPr>
              <a:t>A.D.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357283"/>
            <a:ext cx="121920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lb-LU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Drop in </a:t>
            </a:r>
            <a:r>
              <a:rPr lang="lb-LU" sz="4400" dirty="0" err="1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standards</a:t>
            </a:r>
            <a:r>
              <a:rPr lang="lb-LU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0" grpId="0" animBg="1"/>
      <p:bldP spid="14" grpId="0"/>
      <p:bldP spid="15" grpId="0"/>
      <p:bldP spid="17" grpId="0"/>
      <p:bldP spid="19" grpId="0" animBg="1"/>
      <p:bldP spid="20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05222"/>
              </p:ext>
            </p:extLst>
          </p:nvPr>
        </p:nvGraphicFramePr>
        <p:xfrm>
          <a:off x="5144390" y="121467"/>
          <a:ext cx="6528205" cy="64865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315">
                  <a:extLst>
                    <a:ext uri="{9D8B030D-6E8A-4147-A177-3AD203B41FA5}">
                      <a16:colId xmlns:a16="http://schemas.microsoft.com/office/drawing/2014/main" val="2645633565"/>
                    </a:ext>
                  </a:extLst>
                </a:gridCol>
                <a:gridCol w="622007">
                  <a:extLst>
                    <a:ext uri="{9D8B030D-6E8A-4147-A177-3AD203B41FA5}">
                      <a16:colId xmlns:a16="http://schemas.microsoft.com/office/drawing/2014/main" val="516685418"/>
                    </a:ext>
                  </a:extLst>
                </a:gridCol>
                <a:gridCol w="725677">
                  <a:extLst>
                    <a:ext uri="{9D8B030D-6E8A-4147-A177-3AD203B41FA5}">
                      <a16:colId xmlns:a16="http://schemas.microsoft.com/office/drawing/2014/main" val="2656361697"/>
                    </a:ext>
                  </a:extLst>
                </a:gridCol>
                <a:gridCol w="1088513">
                  <a:extLst>
                    <a:ext uri="{9D8B030D-6E8A-4147-A177-3AD203B41FA5}">
                      <a16:colId xmlns:a16="http://schemas.microsoft.com/office/drawing/2014/main" val="3871480924"/>
                    </a:ext>
                  </a:extLst>
                </a:gridCol>
                <a:gridCol w="1036681">
                  <a:extLst>
                    <a:ext uri="{9D8B030D-6E8A-4147-A177-3AD203B41FA5}">
                      <a16:colId xmlns:a16="http://schemas.microsoft.com/office/drawing/2014/main" val="149856352"/>
                    </a:ext>
                  </a:extLst>
                </a:gridCol>
                <a:gridCol w="933012">
                  <a:extLst>
                    <a:ext uri="{9D8B030D-6E8A-4147-A177-3AD203B41FA5}">
                      <a16:colId xmlns:a16="http://schemas.microsoft.com/office/drawing/2014/main" val="4269627580"/>
                    </a:ext>
                  </a:extLst>
                </a:gridCol>
              </a:tblGrid>
              <a:tr h="857286"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1484630" marR="147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952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 </a:t>
                      </a:r>
                      <a:endParaRPr lang="en-US" sz="1000" dirty="0">
                        <a:effectLst/>
                      </a:endParaRPr>
                    </a:p>
                    <a:p>
                      <a:pPr marL="952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b="1" spc="5" dirty="0">
                          <a:effectLst/>
                        </a:rPr>
                        <a:t>G</a:t>
                      </a:r>
                      <a:r>
                        <a:rPr lang="en-US" sz="1000" b="1" dirty="0">
                          <a:effectLst/>
                        </a:rPr>
                        <a:t>rade</a:t>
                      </a:r>
                    </a:p>
                    <a:p>
                      <a:pPr marL="952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(S1-S3)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5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5" dirty="0">
                          <a:effectLst/>
                        </a:rPr>
                        <a:t>N</a:t>
                      </a:r>
                      <a:r>
                        <a:rPr lang="en-US" sz="1000" b="1" dirty="0">
                          <a:effectLst/>
                        </a:rPr>
                        <a:t>umer</a:t>
                      </a:r>
                      <a:r>
                        <a:rPr lang="en-US" sz="1000" b="1" spc="5" dirty="0">
                          <a:effectLst/>
                        </a:rPr>
                        <a:t>i</a:t>
                      </a:r>
                      <a:r>
                        <a:rPr lang="en-US" sz="1000" b="1" dirty="0">
                          <a:effectLst/>
                        </a:rPr>
                        <a:t>c</a:t>
                      </a:r>
                      <a:r>
                        <a:rPr lang="en-US" sz="1000" b="1" spc="-15" dirty="0">
                          <a:effectLst/>
                        </a:rPr>
                        <a:t>a</a:t>
                      </a:r>
                      <a:r>
                        <a:rPr lang="en-US" sz="1000" b="1" dirty="0">
                          <a:effectLst/>
                        </a:rPr>
                        <a:t>l </a:t>
                      </a:r>
                      <a:r>
                        <a:rPr lang="en-US" sz="1000" b="1" spc="5" dirty="0">
                          <a:effectLst/>
                        </a:rPr>
                        <a:t>M</a:t>
                      </a:r>
                      <a:r>
                        <a:rPr lang="en-US" sz="1000" b="1" dirty="0">
                          <a:effectLst/>
                        </a:rPr>
                        <a:t>ark</a:t>
                      </a: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(S4-S6)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Numerical mark</a:t>
                      </a:r>
                      <a:endParaRPr lang="en-US" sz="1000" dirty="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1 decimal</a:t>
                      </a:r>
                      <a:endParaRPr lang="en-US" sz="1000" dirty="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S7</a:t>
                      </a:r>
                      <a:endParaRPr lang="en-US" sz="1000" dirty="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preliminary mark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Numerical mark</a:t>
                      </a:r>
                      <a:endParaRPr lang="en-US" sz="100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2 decimals</a:t>
                      </a:r>
                      <a:endParaRPr lang="en-US" sz="100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S7</a:t>
                      </a:r>
                      <a:endParaRPr lang="en-US" sz="1000">
                        <a:effectLst/>
                      </a:endParaRPr>
                    </a:p>
                    <a:p>
                      <a:pPr marL="79375" marR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final mark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spc="-5" dirty="0">
                          <a:effectLst/>
                        </a:rPr>
                        <a:t>P</a:t>
                      </a:r>
                      <a:r>
                        <a:rPr lang="en-US" sz="1000" b="1" dirty="0">
                          <a:effectLst/>
                        </a:rPr>
                        <a:t>er</a:t>
                      </a:r>
                      <a:r>
                        <a:rPr lang="en-US" sz="1000" b="1" spc="5" dirty="0">
                          <a:effectLst/>
                        </a:rPr>
                        <a:t>f</a:t>
                      </a:r>
                      <a:r>
                        <a:rPr lang="en-US" sz="1000" b="1" dirty="0">
                          <a:effectLst/>
                        </a:rPr>
                        <a:t>orma</a:t>
                      </a:r>
                      <a:r>
                        <a:rPr lang="en-US" sz="1000" b="1" spc="-15" dirty="0">
                          <a:effectLst/>
                        </a:rPr>
                        <a:t>n</a:t>
                      </a:r>
                      <a:r>
                        <a:rPr lang="en-US" sz="1000" b="1" dirty="0">
                          <a:effectLst/>
                        </a:rPr>
                        <a:t>ce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Indicator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42017836"/>
                  </a:ext>
                </a:extLst>
              </a:tr>
              <a:tr h="809417">
                <a:tc>
                  <a:txBody>
                    <a:bodyPr/>
                    <a:lstStyle/>
                    <a:p>
                      <a:pPr algn="l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4483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E</a:t>
                      </a:r>
                      <a:r>
                        <a:rPr lang="en-US" sz="1000" spc="-10" dirty="0">
                          <a:effectLst/>
                        </a:rPr>
                        <a:t>x</a:t>
                      </a:r>
                      <a:r>
                        <a:rPr lang="en-US" sz="1000" dirty="0">
                          <a:effectLst/>
                        </a:rPr>
                        <a:t>ce</a:t>
                      </a:r>
                      <a:r>
                        <a:rPr lang="en-US" sz="1000" spc="5" dirty="0">
                          <a:effectLst/>
                        </a:rPr>
                        <a:t>l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ent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ho</a:t>
                      </a:r>
                      <a:r>
                        <a:rPr lang="en-US" sz="1000" spc="-15" dirty="0">
                          <a:effectLst/>
                        </a:rPr>
                        <a:t>u</a:t>
                      </a:r>
                      <a:r>
                        <a:rPr lang="en-US" sz="1000" spc="10" dirty="0">
                          <a:effectLst/>
                        </a:rPr>
                        <a:t>g</a:t>
                      </a:r>
                      <a:r>
                        <a:rPr lang="en-US" sz="1000" dirty="0">
                          <a:effectLst/>
                        </a:rPr>
                        <a:t>h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not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spc="15" dirty="0">
                          <a:effectLst/>
                        </a:rPr>
                        <a:t>f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-15" dirty="0">
                          <a:effectLst/>
                        </a:rPr>
                        <a:t>w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ess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ance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y co</a:t>
                      </a:r>
                      <a:r>
                        <a:rPr lang="en-US" sz="1000" spc="5" dirty="0">
                          <a:effectLst/>
                        </a:rPr>
                        <a:t>rr</a:t>
                      </a:r>
                      <a:r>
                        <a:rPr lang="en-US" sz="1000" dirty="0">
                          <a:effectLst/>
                        </a:rPr>
                        <a:t>espond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5" dirty="0">
                          <a:effectLst/>
                        </a:rPr>
                        <a:t> 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enc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by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-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 sub</a:t>
                      </a:r>
                      <a:r>
                        <a:rPr lang="en-US" sz="1000" spc="5" dirty="0">
                          <a:effectLst/>
                        </a:rPr>
                        <a:t>j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0" dirty="0">
                          <a:effectLst/>
                        </a:rPr>
                        <a:t>c</a:t>
                      </a:r>
                      <a:r>
                        <a:rPr lang="en-US" sz="1000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30" marR="2190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9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r>
                        <a:rPr lang="en-US" sz="1000" spc="5" dirty="0" smtClean="0">
                          <a:effectLst/>
                        </a:rPr>
                        <a:t>-9.5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9.0-10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9.00-10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E</a:t>
                      </a:r>
                      <a:r>
                        <a:rPr lang="en-US" sz="1000" spc="-10">
                          <a:effectLst/>
                        </a:rPr>
                        <a:t>x</a:t>
                      </a:r>
                      <a:r>
                        <a:rPr lang="en-US" sz="1000">
                          <a:effectLst/>
                        </a:rPr>
                        <a:t>ce</a:t>
                      </a:r>
                      <a:r>
                        <a:rPr lang="en-US" sz="1000" spc="5">
                          <a:effectLst/>
                        </a:rPr>
                        <a:t>l</a:t>
                      </a:r>
                      <a:r>
                        <a:rPr lang="en-US" sz="1000" spc="-5">
                          <a:effectLst/>
                        </a:rPr>
                        <a:t>l</a:t>
                      </a:r>
                      <a:r>
                        <a:rPr lang="en-US" sz="1000">
                          <a:effectLst/>
                        </a:rPr>
                        <a:t>ent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727159"/>
                  </a:ext>
                </a:extLst>
              </a:tr>
              <a:tr h="597168">
                <a:tc>
                  <a:txBody>
                    <a:bodyPr/>
                    <a:lstStyle/>
                    <a:p>
                      <a:pPr algn="l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819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g</a:t>
                      </a:r>
                      <a:r>
                        <a:rPr lang="en-US" sz="1000" dirty="0">
                          <a:effectLst/>
                        </a:rPr>
                        <a:t>ood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ance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ost en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esp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nd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ng</a:t>
                      </a:r>
                      <a:r>
                        <a:rPr lang="en-US" sz="1000" spc="5" dirty="0">
                          <a:effectLst/>
                        </a:rPr>
                        <a:t> t</a:t>
                      </a:r>
                      <a:r>
                        <a:rPr lang="en-US" sz="1000" dirty="0">
                          <a:effectLst/>
                        </a:rPr>
                        <a:t>o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ces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sub</a:t>
                      </a:r>
                      <a:r>
                        <a:rPr lang="en-US" sz="1000" spc="5" dirty="0">
                          <a:effectLst/>
                        </a:rPr>
                        <a:t>j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0" dirty="0">
                          <a:effectLst/>
                        </a:rPr>
                        <a:t>c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30" marR="2190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</a:t>
                      </a:r>
                      <a:r>
                        <a:rPr lang="en-US" sz="1000" spc="5" dirty="0" smtClean="0">
                          <a:effectLst/>
                        </a:rPr>
                        <a:t>.0-</a:t>
                      </a:r>
                      <a:r>
                        <a:rPr lang="en-US" sz="1000" dirty="0" smtClean="0">
                          <a:effectLst/>
                        </a:rPr>
                        <a:t>8.5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r>
                        <a:rPr lang="en-US" sz="1000" spc="5" dirty="0">
                          <a:effectLst/>
                        </a:rPr>
                        <a:t>.</a:t>
                      </a: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en-US" sz="1000" spc="5" dirty="0">
                          <a:effectLst/>
                        </a:rPr>
                        <a:t>-</a:t>
                      </a:r>
                      <a:r>
                        <a:rPr lang="en-US" sz="1000" spc="-15" dirty="0">
                          <a:effectLst/>
                        </a:rPr>
                        <a:t>8</a:t>
                      </a:r>
                      <a:r>
                        <a:rPr lang="en-US" sz="1000" spc="5" dirty="0">
                          <a:effectLst/>
                        </a:rPr>
                        <a:t>.</a:t>
                      </a: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8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8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>
                          <a:effectLst/>
                        </a:rPr>
                        <a:t>V</a:t>
                      </a:r>
                      <a:r>
                        <a:rPr lang="en-US" sz="1000">
                          <a:effectLst/>
                        </a:rPr>
                        <a:t>e</a:t>
                      </a:r>
                      <a:r>
                        <a:rPr lang="en-US" sz="1000" spc="5">
                          <a:effectLst/>
                        </a:rPr>
                        <a:t>r</a:t>
                      </a:r>
                      <a:r>
                        <a:rPr lang="en-US" sz="1000">
                          <a:effectLst/>
                        </a:rPr>
                        <a:t>y</a:t>
                      </a:r>
                      <a:r>
                        <a:rPr lang="en-US" sz="1000" spc="-5">
                          <a:effectLst/>
                        </a:rPr>
                        <a:t> </a:t>
                      </a:r>
                      <a:r>
                        <a:rPr lang="en-US" sz="1000" spc="10">
                          <a:effectLst/>
                        </a:rPr>
                        <a:t>g</a:t>
                      </a:r>
                      <a:r>
                        <a:rPr lang="en-US" sz="1000">
                          <a:effectLst/>
                        </a:rPr>
                        <a:t>ood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5558688"/>
                  </a:ext>
                </a:extLst>
              </a:tr>
              <a:tr h="634018">
                <a:tc>
                  <a:txBody>
                    <a:bodyPr/>
                    <a:lstStyle/>
                    <a:p>
                      <a:pPr algn="l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63246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G</a:t>
                      </a:r>
                      <a:r>
                        <a:rPr lang="en-US" sz="1000" dirty="0">
                          <a:effectLst/>
                        </a:rPr>
                        <a:t>ood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15" dirty="0">
                          <a:effectLst/>
                        </a:rPr>
                        <a:t>f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rm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dirty="0">
                          <a:effectLst/>
                        </a:rPr>
                        <a:t>spond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ng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l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 co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ces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spc="5" dirty="0">
                          <a:effectLst/>
                        </a:rPr>
                        <a:t>j</a:t>
                      </a:r>
                      <a:r>
                        <a:rPr lang="en-US" sz="1000" dirty="0">
                          <a:effectLst/>
                        </a:rPr>
                        <a:t>ec</a:t>
                      </a:r>
                      <a:r>
                        <a:rPr lang="en-US" sz="1000" spc="-5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 marR="213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en-US" sz="1000" spc="5" dirty="0" smtClean="0">
                          <a:effectLst/>
                        </a:rPr>
                        <a:t>.0-</a:t>
                      </a:r>
                      <a:r>
                        <a:rPr lang="en-US" sz="1000" dirty="0" smtClean="0">
                          <a:effectLst/>
                        </a:rPr>
                        <a:t>7.5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r>
                        <a:rPr lang="en-US" sz="1000" spc="5" dirty="0">
                          <a:effectLst/>
                        </a:rPr>
                        <a:t>.</a:t>
                      </a: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en-US" sz="1000" spc="5" dirty="0">
                          <a:effectLst/>
                        </a:rPr>
                        <a:t>-</a:t>
                      </a:r>
                      <a:r>
                        <a:rPr lang="en-US" sz="1000" spc="-15" dirty="0">
                          <a:effectLst/>
                        </a:rPr>
                        <a:t>7</a:t>
                      </a:r>
                      <a:r>
                        <a:rPr lang="en-US" sz="1000" spc="5" dirty="0">
                          <a:effectLst/>
                        </a:rPr>
                        <a:t>.</a:t>
                      </a: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7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7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</a:rPr>
                        <a:t>G</a:t>
                      </a:r>
                      <a:r>
                        <a:rPr lang="en-US" sz="1000">
                          <a:effectLst/>
                        </a:rPr>
                        <a:t>ood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9418143"/>
                  </a:ext>
                </a:extLst>
              </a:tr>
              <a:tr h="768508">
                <a:tc>
                  <a:txBody>
                    <a:bodyPr/>
                    <a:lstStyle/>
                    <a:p>
                      <a:pPr algn="l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69469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-10" dirty="0">
                          <a:effectLst/>
                        </a:rPr>
                        <a:t>s</a:t>
                      </a:r>
                      <a:r>
                        <a:rPr lang="en-US" sz="1000" spc="1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ac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ance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espond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g</a:t>
                      </a:r>
                      <a:r>
                        <a:rPr lang="en-US" sz="1000" spc="5" dirty="0">
                          <a:effectLst/>
                        </a:rPr>
                        <a:t> 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 co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ces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10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spc="5" dirty="0">
                          <a:effectLst/>
                        </a:rPr>
                        <a:t>j</a:t>
                      </a:r>
                      <a:r>
                        <a:rPr lang="en-US" sz="1000" dirty="0">
                          <a:effectLst/>
                        </a:rPr>
                        <a:t>ec</a:t>
                      </a:r>
                      <a:r>
                        <a:rPr lang="en-US" sz="1000" spc="-5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 marR="2139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6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spc="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r>
                        <a:rPr lang="en-US" sz="1000" spc="5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0</a:t>
                      </a:r>
                      <a:r>
                        <a:rPr lang="en-US" sz="1000" spc="5">
                          <a:effectLst/>
                        </a:rPr>
                        <a:t>-</a:t>
                      </a:r>
                      <a:r>
                        <a:rPr lang="en-US" sz="1000" spc="-15">
                          <a:effectLst/>
                        </a:rPr>
                        <a:t>6</a:t>
                      </a:r>
                      <a:r>
                        <a:rPr lang="en-US" sz="1000" spc="5">
                          <a:effectLst/>
                        </a:rPr>
                        <a:t>.</a:t>
                      </a: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6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6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-10" dirty="0">
                          <a:effectLst/>
                        </a:rPr>
                        <a:t>s</a:t>
                      </a:r>
                      <a:r>
                        <a:rPr lang="en-US" sz="1000" spc="1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ac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9158521"/>
                  </a:ext>
                </a:extLst>
              </a:tr>
              <a:tr h="634018">
                <a:tc>
                  <a:txBody>
                    <a:bodyPr/>
                    <a:lstStyle/>
                    <a:p>
                      <a:pPr algn="l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45529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P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1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ance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co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espon</a:t>
                      </a:r>
                      <a:r>
                        <a:rPr lang="en-US" sz="1000" spc="-15" dirty="0">
                          <a:effectLst/>
                        </a:rPr>
                        <a:t>d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ng</a:t>
                      </a:r>
                      <a:r>
                        <a:rPr lang="en-US" sz="1000" spc="5" dirty="0">
                          <a:effectLst/>
                        </a:rPr>
                        <a:t> 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n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spc="-15" dirty="0">
                          <a:effectLst/>
                        </a:rPr>
                        <a:t>u</a:t>
                      </a:r>
                      <a:r>
                        <a:rPr lang="en-US" sz="1000" dirty="0">
                          <a:effectLst/>
                        </a:rPr>
                        <a:t>m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spc="-15" dirty="0">
                          <a:effectLst/>
                        </a:rPr>
                        <a:t>o</a:t>
                      </a:r>
                      <a:r>
                        <a:rPr lang="en-US" sz="1000" dirty="0">
                          <a:effectLst/>
                        </a:rPr>
                        <a:t>f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1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e co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ces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spc="5" dirty="0">
                          <a:effectLst/>
                        </a:rPr>
                        <a:t>j</a:t>
                      </a:r>
                      <a:r>
                        <a:rPr lang="en-US" sz="1000" dirty="0">
                          <a:effectLst/>
                        </a:rPr>
                        <a:t>ec</a:t>
                      </a:r>
                      <a:r>
                        <a:rPr lang="en-US" sz="1000" spc="-5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7330" marR="2190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5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spc="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5</a:t>
                      </a:r>
                      <a:r>
                        <a:rPr lang="en-US" sz="1000" spc="5" dirty="0">
                          <a:effectLst/>
                        </a:rPr>
                        <a:t>.</a:t>
                      </a:r>
                      <a:r>
                        <a:rPr lang="en-US" sz="1000" dirty="0">
                          <a:effectLst/>
                        </a:rPr>
                        <a:t>0</a:t>
                      </a:r>
                      <a:r>
                        <a:rPr lang="en-US" sz="1000" spc="5" dirty="0">
                          <a:effectLst/>
                        </a:rPr>
                        <a:t>-</a:t>
                      </a:r>
                      <a:r>
                        <a:rPr lang="en-US" sz="1000" spc="-15" dirty="0">
                          <a:effectLst/>
                        </a:rPr>
                        <a:t>5</a:t>
                      </a:r>
                      <a:r>
                        <a:rPr lang="en-US" sz="1000" spc="5" dirty="0">
                          <a:effectLst/>
                        </a:rPr>
                        <a:t>.</a:t>
                      </a: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5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5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S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5" dirty="0">
                          <a:effectLst/>
                        </a:rPr>
                        <a:t>ff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c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dirty="0">
                          <a:effectLst/>
                        </a:rPr>
                        <a:t>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31673"/>
                  </a:ext>
                </a:extLst>
              </a:tr>
              <a:tr h="1387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808156"/>
                  </a:ext>
                </a:extLst>
              </a:tr>
              <a:tr h="6526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29908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i="0" spc="25" dirty="0">
                          <a:effectLst/>
                        </a:rPr>
                        <a:t>W</a:t>
                      </a:r>
                      <a:r>
                        <a:rPr lang="en-US" sz="1000" i="0" spc="-15" dirty="0">
                          <a:effectLst/>
                        </a:rPr>
                        <a:t>ea</a:t>
                      </a:r>
                      <a:r>
                        <a:rPr lang="en-US" sz="1000" i="0" dirty="0">
                          <a:effectLst/>
                        </a:rPr>
                        <a:t>k</a:t>
                      </a:r>
                      <a:r>
                        <a:rPr lang="en-US" sz="1000" i="0" spc="5" dirty="0">
                          <a:effectLst/>
                        </a:rPr>
                        <a:t> </a:t>
                      </a:r>
                      <a:r>
                        <a:rPr lang="en-US" sz="1000" i="0" dirty="0">
                          <a:effectLst/>
                        </a:rPr>
                        <a:t>p</a:t>
                      </a:r>
                      <a:r>
                        <a:rPr lang="en-US" sz="1000" i="0" spc="-15" dirty="0">
                          <a:effectLst/>
                        </a:rPr>
                        <a:t>e</a:t>
                      </a:r>
                      <a:r>
                        <a:rPr lang="en-US" sz="1000" i="0" spc="-10" dirty="0">
                          <a:effectLst/>
                        </a:rPr>
                        <a:t>r</a:t>
                      </a:r>
                      <a:r>
                        <a:rPr lang="en-US" sz="1000" i="0" spc="15" dirty="0">
                          <a:effectLst/>
                        </a:rPr>
                        <a:t>f</a:t>
                      </a:r>
                      <a:r>
                        <a:rPr lang="en-US" sz="1000" i="0" spc="-15" dirty="0">
                          <a:effectLst/>
                        </a:rPr>
                        <a:t>o</a:t>
                      </a:r>
                      <a:r>
                        <a:rPr lang="en-US" sz="1000" i="0" spc="5" dirty="0">
                          <a:effectLst/>
                        </a:rPr>
                        <a:t>rm</a:t>
                      </a:r>
                      <a:r>
                        <a:rPr lang="en-US" sz="1000" i="0" dirty="0">
                          <a:effectLst/>
                        </a:rPr>
                        <a:t>a</a:t>
                      </a:r>
                      <a:r>
                        <a:rPr lang="en-US" sz="1000" i="0" spc="-15" dirty="0">
                          <a:effectLst/>
                        </a:rPr>
                        <a:t>n</a:t>
                      </a:r>
                      <a:r>
                        <a:rPr lang="en-US" sz="1000" i="0" dirty="0">
                          <a:effectLst/>
                        </a:rPr>
                        <a:t>ce</a:t>
                      </a:r>
                      <a:r>
                        <a:rPr lang="en-US" sz="1000" i="0" spc="5" dirty="0">
                          <a:effectLst/>
                        </a:rPr>
                        <a:t> </a:t>
                      </a:r>
                      <a:r>
                        <a:rPr lang="en-US" sz="1000" i="0" dirty="0">
                          <a:effectLst/>
                        </a:rPr>
                        <a:t>a</a:t>
                      </a:r>
                      <a:r>
                        <a:rPr lang="en-US" sz="1000" i="0" spc="-5" dirty="0">
                          <a:effectLst/>
                        </a:rPr>
                        <a:t>l</a:t>
                      </a:r>
                      <a:r>
                        <a:rPr lang="en-US" sz="1000" i="0" spc="5" dirty="0">
                          <a:effectLst/>
                        </a:rPr>
                        <a:t>m</a:t>
                      </a:r>
                      <a:r>
                        <a:rPr lang="en-US" sz="1000" i="0" spc="-15" dirty="0">
                          <a:effectLst/>
                        </a:rPr>
                        <a:t>o</a:t>
                      </a:r>
                      <a:r>
                        <a:rPr lang="en-US" sz="1000" i="0" dirty="0">
                          <a:effectLst/>
                        </a:rPr>
                        <a:t>st</a:t>
                      </a:r>
                      <a:r>
                        <a:rPr lang="en-US" sz="1000" i="0" spc="10" dirty="0">
                          <a:effectLst/>
                        </a:rPr>
                        <a:t> </a:t>
                      </a:r>
                      <a:r>
                        <a:rPr lang="en-US" sz="1000" i="0" dirty="0">
                          <a:effectLst/>
                        </a:rPr>
                        <a:t>e</a:t>
                      </a:r>
                      <a:r>
                        <a:rPr lang="en-US" sz="1000" i="0" spc="-15" dirty="0">
                          <a:effectLst/>
                        </a:rPr>
                        <a:t>n</a:t>
                      </a:r>
                      <a:r>
                        <a:rPr lang="en-US" sz="1000" i="0" spc="5" dirty="0">
                          <a:effectLst/>
                        </a:rPr>
                        <a:t>t</a:t>
                      </a:r>
                      <a:r>
                        <a:rPr lang="en-US" sz="1000" i="0" spc="-5" dirty="0">
                          <a:effectLst/>
                        </a:rPr>
                        <a:t>i</a:t>
                      </a:r>
                      <a:r>
                        <a:rPr lang="en-US" sz="1000" i="0" spc="5" dirty="0">
                          <a:effectLst/>
                        </a:rPr>
                        <a:t>r</a:t>
                      </a:r>
                      <a:r>
                        <a:rPr lang="en-US" sz="1000" i="0" dirty="0">
                          <a:effectLst/>
                        </a:rPr>
                        <a:t>e</a:t>
                      </a:r>
                      <a:r>
                        <a:rPr lang="en-US" sz="1000" i="0" spc="-5" dirty="0">
                          <a:effectLst/>
                        </a:rPr>
                        <a:t>l</a:t>
                      </a:r>
                      <a:r>
                        <a:rPr lang="en-US" sz="1000" i="0" dirty="0">
                          <a:effectLst/>
                        </a:rPr>
                        <a:t>y</a:t>
                      </a:r>
                      <a:r>
                        <a:rPr lang="en-US" sz="1000" i="0" spc="-20" dirty="0">
                          <a:effectLst/>
                        </a:rPr>
                        <a:t> </a:t>
                      </a:r>
                      <a:r>
                        <a:rPr lang="en-US" sz="1000" i="0" spc="15" dirty="0">
                          <a:effectLst/>
                        </a:rPr>
                        <a:t>f</a:t>
                      </a:r>
                      <a:r>
                        <a:rPr lang="en-US" sz="1000" i="0" dirty="0">
                          <a:effectLst/>
                        </a:rPr>
                        <a:t>a</a:t>
                      </a:r>
                      <a:r>
                        <a:rPr lang="en-US" sz="1000" i="0" spc="-5" dirty="0">
                          <a:effectLst/>
                        </a:rPr>
                        <a:t>ili</a:t>
                      </a:r>
                      <a:r>
                        <a:rPr lang="en-US" sz="1000" i="0" dirty="0">
                          <a:effectLst/>
                        </a:rPr>
                        <a:t>ng</a:t>
                      </a:r>
                      <a:r>
                        <a:rPr lang="en-US" sz="1000" i="0" spc="5" dirty="0">
                          <a:effectLst/>
                        </a:rPr>
                        <a:t> t</a:t>
                      </a:r>
                      <a:r>
                        <a:rPr lang="en-US" sz="1000" i="0" dirty="0">
                          <a:effectLst/>
                        </a:rPr>
                        <a:t>o</a:t>
                      </a:r>
                      <a:r>
                        <a:rPr lang="en-US" sz="1000" i="0" spc="-10" dirty="0">
                          <a:effectLst/>
                        </a:rPr>
                        <a:t> </a:t>
                      </a:r>
                      <a:r>
                        <a:rPr lang="en-US" sz="1000" i="0" spc="5" dirty="0">
                          <a:effectLst/>
                        </a:rPr>
                        <a:t>m</a:t>
                      </a:r>
                      <a:r>
                        <a:rPr lang="en-US" sz="1000" i="0" dirty="0">
                          <a:effectLst/>
                        </a:rPr>
                        <a:t>e</a:t>
                      </a:r>
                      <a:r>
                        <a:rPr lang="en-US" sz="1000" i="0" spc="-15" dirty="0">
                          <a:effectLst/>
                        </a:rPr>
                        <a:t>e</a:t>
                      </a:r>
                      <a:r>
                        <a:rPr lang="en-US" sz="1000" i="0" dirty="0">
                          <a:effectLst/>
                        </a:rPr>
                        <a:t>t </a:t>
                      </a:r>
                      <a:r>
                        <a:rPr lang="en-US" sz="1000" i="0" spc="5" dirty="0">
                          <a:effectLst/>
                        </a:rPr>
                        <a:t>t</a:t>
                      </a:r>
                      <a:r>
                        <a:rPr lang="en-US" sz="1000" i="0" dirty="0">
                          <a:effectLst/>
                        </a:rPr>
                        <a:t>he co</a:t>
                      </a:r>
                      <a:r>
                        <a:rPr lang="en-US" sz="1000" i="0" spc="5" dirty="0">
                          <a:effectLst/>
                        </a:rPr>
                        <a:t>m</a:t>
                      </a:r>
                      <a:r>
                        <a:rPr lang="en-US" sz="1000" i="0" dirty="0">
                          <a:effectLst/>
                        </a:rPr>
                        <a:t>pe</a:t>
                      </a:r>
                      <a:r>
                        <a:rPr lang="en-US" sz="1000" i="0" spc="5" dirty="0">
                          <a:effectLst/>
                        </a:rPr>
                        <a:t>t</a:t>
                      </a:r>
                      <a:r>
                        <a:rPr lang="en-US" sz="1000" i="0" dirty="0">
                          <a:effectLst/>
                        </a:rPr>
                        <a:t>e</a:t>
                      </a:r>
                      <a:r>
                        <a:rPr lang="en-US" sz="1000" i="0" spc="-15" dirty="0">
                          <a:effectLst/>
                        </a:rPr>
                        <a:t>n</a:t>
                      </a:r>
                      <a:r>
                        <a:rPr lang="en-US" sz="1000" i="0" dirty="0">
                          <a:effectLst/>
                        </a:rPr>
                        <a:t>ces</a:t>
                      </a:r>
                      <a:r>
                        <a:rPr lang="en-US" sz="1000" i="0" spc="-5" dirty="0">
                          <a:effectLst/>
                        </a:rPr>
                        <a:t> </a:t>
                      </a:r>
                      <a:r>
                        <a:rPr lang="en-US" sz="1000" i="0" spc="5" dirty="0">
                          <a:effectLst/>
                        </a:rPr>
                        <a:t>r</a:t>
                      </a:r>
                      <a:r>
                        <a:rPr lang="en-US" sz="1000" i="0" spc="-15" dirty="0">
                          <a:effectLst/>
                        </a:rPr>
                        <a:t>e</a:t>
                      </a:r>
                      <a:r>
                        <a:rPr lang="en-US" sz="1000" i="0" spc="10" dirty="0">
                          <a:effectLst/>
                        </a:rPr>
                        <a:t>q</a:t>
                      </a:r>
                      <a:r>
                        <a:rPr lang="en-US" sz="1000" i="0" dirty="0">
                          <a:effectLst/>
                        </a:rPr>
                        <a:t>u</a:t>
                      </a:r>
                      <a:r>
                        <a:rPr lang="en-US" sz="1000" i="0" spc="-5" dirty="0">
                          <a:effectLst/>
                        </a:rPr>
                        <a:t>i</a:t>
                      </a:r>
                      <a:r>
                        <a:rPr lang="en-US" sz="1000" i="0" spc="5" dirty="0">
                          <a:effectLst/>
                        </a:rPr>
                        <a:t>r</a:t>
                      </a:r>
                      <a:r>
                        <a:rPr lang="en-US" sz="1000" i="0" dirty="0">
                          <a:effectLst/>
                        </a:rPr>
                        <a:t>ed</a:t>
                      </a:r>
                      <a:r>
                        <a:rPr lang="en-US" sz="1000" i="0" spc="5" dirty="0">
                          <a:effectLst/>
                        </a:rPr>
                        <a:t> </a:t>
                      </a:r>
                      <a:r>
                        <a:rPr lang="en-US" sz="1000" i="0" spc="-15" dirty="0">
                          <a:effectLst/>
                        </a:rPr>
                        <a:t>b</a:t>
                      </a:r>
                      <a:r>
                        <a:rPr lang="en-US" sz="1000" i="0" dirty="0">
                          <a:effectLst/>
                        </a:rPr>
                        <a:t>y</a:t>
                      </a:r>
                      <a:r>
                        <a:rPr lang="en-US" sz="1000" i="0" spc="-5" dirty="0">
                          <a:effectLst/>
                        </a:rPr>
                        <a:t> </a:t>
                      </a:r>
                      <a:r>
                        <a:rPr lang="en-US" sz="1000" i="0" spc="5" dirty="0">
                          <a:effectLst/>
                        </a:rPr>
                        <a:t>t</a:t>
                      </a:r>
                      <a:r>
                        <a:rPr lang="en-US" sz="1000" i="0" dirty="0">
                          <a:effectLst/>
                        </a:rPr>
                        <a:t>he</a:t>
                      </a:r>
                      <a:r>
                        <a:rPr lang="en-US" sz="1000" i="0" spc="5" dirty="0">
                          <a:effectLst/>
                        </a:rPr>
                        <a:t> </a:t>
                      </a:r>
                      <a:r>
                        <a:rPr lang="en-US" sz="1000" i="0" dirty="0">
                          <a:effectLst/>
                        </a:rPr>
                        <a:t>su</a:t>
                      </a:r>
                      <a:r>
                        <a:rPr lang="en-US" sz="1000" i="0" spc="-15" dirty="0">
                          <a:effectLst/>
                        </a:rPr>
                        <a:t>b</a:t>
                      </a:r>
                      <a:r>
                        <a:rPr lang="en-US" sz="1000" i="0" spc="5" dirty="0">
                          <a:effectLst/>
                        </a:rPr>
                        <a:t>j</a:t>
                      </a:r>
                      <a:r>
                        <a:rPr lang="en-US" sz="1000" i="0" dirty="0">
                          <a:effectLst/>
                        </a:rPr>
                        <a:t>ec</a:t>
                      </a:r>
                      <a:r>
                        <a:rPr lang="en-US" sz="1000" i="0" spc="-5" dirty="0">
                          <a:effectLst/>
                        </a:rPr>
                        <a:t>t</a:t>
                      </a:r>
                      <a:endParaRPr lang="en-US" sz="10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2410" marR="2222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spc="-15" dirty="0" smtClean="0">
                          <a:effectLst/>
                        </a:rPr>
                        <a:t>4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spc="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3.0-4.9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3.00-4.99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</a:t>
                      </a:r>
                      <a:r>
                        <a:rPr lang="en-US" sz="1000" spc="-5" dirty="0">
                          <a:effectLst/>
                        </a:rPr>
                        <a:t>il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</a:p>
                    <a:p>
                      <a:pPr algn="ctr">
                        <a:lnSpc>
                          <a:spcPts val="5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effectLst/>
                        </a:rPr>
                        <a:t>(</a:t>
                      </a:r>
                      <a:r>
                        <a:rPr lang="en-US" sz="1000" spc="40" dirty="0">
                          <a:effectLst/>
                        </a:rPr>
                        <a:t>W</a:t>
                      </a:r>
                      <a:r>
                        <a:rPr lang="en-US" sz="1000" spc="-15" dirty="0">
                          <a:effectLst/>
                        </a:rPr>
                        <a:t>ea</a:t>
                      </a:r>
                      <a:r>
                        <a:rPr lang="en-US" sz="1000" dirty="0">
                          <a:effectLst/>
                        </a:rPr>
                        <a:t>k)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380880"/>
                  </a:ext>
                </a:extLst>
              </a:tr>
              <a:tr h="9542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marR="45402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-20" dirty="0">
                          <a:effectLst/>
                        </a:rPr>
                        <a:t>w</a:t>
                      </a:r>
                      <a:r>
                        <a:rPr lang="en-US" sz="1000" dirty="0">
                          <a:effectLst/>
                        </a:rPr>
                        <a:t>eak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r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ance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en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5" dirty="0">
                          <a:effectLst/>
                        </a:rPr>
                        <a:t>l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spc="15" dirty="0">
                          <a:effectLst/>
                        </a:rPr>
                        <a:t>f</a:t>
                      </a:r>
                      <a:r>
                        <a:rPr lang="en-US" sz="1000" dirty="0">
                          <a:effectLst/>
                        </a:rPr>
                        <a:t>a</a:t>
                      </a:r>
                      <a:r>
                        <a:rPr lang="en-US" sz="1000" spc="-5" dirty="0">
                          <a:effectLst/>
                        </a:rPr>
                        <a:t>ili</a:t>
                      </a:r>
                      <a:r>
                        <a:rPr lang="en-US" sz="1000" dirty="0">
                          <a:effectLst/>
                        </a:rPr>
                        <a:t>ng</a:t>
                      </a:r>
                      <a:r>
                        <a:rPr lang="en-US" sz="1000" spc="5" dirty="0">
                          <a:effectLst/>
                        </a:rPr>
                        <a:t> t</a:t>
                      </a:r>
                      <a:r>
                        <a:rPr lang="en-US" sz="1000" dirty="0">
                          <a:effectLst/>
                        </a:rPr>
                        <a:t>o</a:t>
                      </a:r>
                      <a:r>
                        <a:rPr lang="en-US" sz="1000" spc="-10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eet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spc="-15" dirty="0">
                          <a:effectLst/>
                        </a:rPr>
                        <a:t>h</a:t>
                      </a:r>
                      <a:r>
                        <a:rPr lang="en-US" sz="1000" dirty="0">
                          <a:effectLst/>
                        </a:rPr>
                        <a:t>e co</a:t>
                      </a:r>
                      <a:r>
                        <a:rPr lang="en-US" sz="1000" spc="5" dirty="0">
                          <a:effectLst/>
                        </a:rPr>
                        <a:t>m</a:t>
                      </a:r>
                      <a:r>
                        <a:rPr lang="en-US" sz="1000" dirty="0">
                          <a:effectLst/>
                        </a:rPr>
                        <a:t>pe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-15" dirty="0">
                          <a:effectLst/>
                        </a:rPr>
                        <a:t>n</a:t>
                      </a:r>
                      <a:r>
                        <a:rPr lang="en-US" sz="1000" dirty="0">
                          <a:effectLst/>
                        </a:rPr>
                        <a:t>ces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spc="-15" dirty="0">
                          <a:effectLst/>
                        </a:rPr>
                        <a:t>e</a:t>
                      </a:r>
                      <a:r>
                        <a:rPr lang="en-US" sz="1000" spc="10" dirty="0">
                          <a:effectLst/>
                        </a:rPr>
                        <a:t>q</a:t>
                      </a:r>
                      <a:r>
                        <a:rPr lang="en-US" sz="1000" dirty="0">
                          <a:effectLst/>
                        </a:rPr>
                        <a:t>u</a:t>
                      </a:r>
                      <a:r>
                        <a:rPr lang="en-US" sz="1000" spc="-5" dirty="0">
                          <a:effectLst/>
                        </a:rPr>
                        <a:t>i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5" dirty="0">
                          <a:effectLst/>
                        </a:rPr>
                        <a:t>t</a:t>
                      </a:r>
                      <a:r>
                        <a:rPr lang="en-US" sz="1000" dirty="0">
                          <a:effectLst/>
                        </a:rPr>
                        <a:t>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su</a:t>
                      </a:r>
                      <a:r>
                        <a:rPr lang="en-US" sz="1000" spc="-15" dirty="0">
                          <a:effectLst/>
                        </a:rPr>
                        <a:t>b</a:t>
                      </a:r>
                      <a:r>
                        <a:rPr lang="en-US" sz="1000" spc="5" dirty="0">
                          <a:effectLst/>
                        </a:rPr>
                        <a:t>j</a:t>
                      </a:r>
                      <a:r>
                        <a:rPr lang="en-US" sz="1000" dirty="0">
                          <a:effectLst/>
                        </a:rPr>
                        <a:t>ec</a:t>
                      </a:r>
                      <a:r>
                        <a:rPr lang="en-US" sz="1000" spc="-5" dirty="0">
                          <a:effectLst/>
                        </a:rPr>
                        <a:t>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184785" marR="175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FX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dirty="0" smtClean="0">
                          <a:effectLst/>
                        </a:rPr>
                        <a:t>2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spc="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0-2.9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43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indent="114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0.00</a:t>
                      </a:r>
                      <a:r>
                        <a:rPr lang="en-US" sz="1000" spc="5" dirty="0" smtClean="0">
                          <a:effectLst/>
                        </a:rPr>
                        <a:t>-</a:t>
                      </a:r>
                      <a:r>
                        <a:rPr lang="en-US" sz="1000" dirty="0" smtClean="0">
                          <a:effectLst/>
                        </a:rPr>
                        <a:t>2</a:t>
                      </a:r>
                      <a:r>
                        <a:rPr lang="en-US" sz="1000" spc="5" dirty="0" smtClean="0">
                          <a:effectLst/>
                        </a:rPr>
                        <a:t>.</a:t>
                      </a:r>
                      <a:r>
                        <a:rPr lang="en-US" sz="1000" dirty="0" smtClean="0">
                          <a:effectLst/>
                        </a:rPr>
                        <a:t>99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Fa</a:t>
                      </a:r>
                      <a:r>
                        <a:rPr lang="en-US" sz="1000" spc="-5" dirty="0">
                          <a:effectLst/>
                        </a:rPr>
                        <a:t>il</a:t>
                      </a:r>
                      <a:r>
                        <a:rPr lang="en-US" sz="1000" dirty="0">
                          <a:effectLst/>
                        </a:rPr>
                        <a:t>ed</a:t>
                      </a:r>
                    </a:p>
                    <a:p>
                      <a:pPr algn="ctr">
                        <a:lnSpc>
                          <a:spcPts val="55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64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</a:rPr>
                        <a:t>(</a:t>
                      </a:r>
                      <a:r>
                        <a:rPr lang="en-US" sz="1000" spc="-5" dirty="0">
                          <a:effectLst/>
                        </a:rPr>
                        <a:t>V</a:t>
                      </a:r>
                      <a:r>
                        <a:rPr lang="en-US" sz="1000" dirty="0">
                          <a:effectLst/>
                        </a:rPr>
                        <a:t>e</a:t>
                      </a:r>
                      <a:r>
                        <a:rPr lang="en-US" sz="1000" spc="5" dirty="0">
                          <a:effectLst/>
                        </a:rPr>
                        <a:t>r</a:t>
                      </a:r>
                      <a:r>
                        <a:rPr lang="en-US" sz="1000" dirty="0">
                          <a:effectLst/>
                        </a:rPr>
                        <a:t>y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spc="-20" dirty="0">
                          <a:effectLst/>
                        </a:rPr>
                        <a:t>w</a:t>
                      </a:r>
                      <a:r>
                        <a:rPr lang="en-US" sz="1000" dirty="0">
                          <a:effectLst/>
                        </a:rPr>
                        <a:t>ea</a:t>
                      </a:r>
                      <a:r>
                        <a:rPr lang="en-US" sz="1000" spc="15" dirty="0">
                          <a:effectLst/>
                        </a:rPr>
                        <a:t>k</a:t>
                      </a:r>
                      <a:r>
                        <a:rPr lang="en-US" sz="1000" dirty="0">
                          <a:effectLst/>
                        </a:rPr>
                        <a:t>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34837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4237"/>
              </p:ext>
            </p:extLst>
          </p:nvPr>
        </p:nvGraphicFramePr>
        <p:xfrm>
          <a:off x="586741" y="1077202"/>
          <a:ext cx="3511434" cy="55307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1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9-10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meets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requi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ements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 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subject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 question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particularly adequatel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. The mark 10 does not mean that the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flawless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but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does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denote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 performance which is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outs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anding</a:t>
                      </a:r>
                      <a:r>
                        <a:rPr lang="en-US" sz="1050" b="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in all respects.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8-8.9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2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fully</a:t>
                      </a:r>
                      <a:r>
                        <a:rPr lang="en-US" sz="105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meets</a:t>
                      </a:r>
                      <a:r>
                        <a:rPr lang="en-US" sz="105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5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en-US" sz="105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b="0" spc="2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subject and the question.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7-7.9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 performance generally mee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 the requirements of</a:t>
                      </a:r>
                      <a:r>
                        <a:rPr lang="en-US" sz="1050" b="0" spc="14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 subject and the question.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6-6.9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27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does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show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eakness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but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still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meets</a:t>
                      </a:r>
                      <a:r>
                        <a:rPr lang="en-US" sz="1050" b="0" spc="27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 requirements of</a:t>
                      </a:r>
                      <a:r>
                        <a:rPr lang="en-US" sz="105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 subject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and the question on the whole.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34307"/>
                  </a:ext>
                </a:extLst>
              </a:tr>
              <a:tr h="87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4-5.9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does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meet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he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 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subject and the question but shows that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 neces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ary basic 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nowledge exists and</a:t>
                      </a:r>
                      <a:r>
                        <a:rPr lang="en-US" sz="1050" b="0" spc="1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that</a:t>
                      </a:r>
                      <a:r>
                        <a:rPr lang="en-US" sz="1050" b="0" spc="18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weakne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ses can</a:t>
                      </a:r>
                      <a:r>
                        <a:rPr lang="en-US" sz="1050" b="0" spc="1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050" b="0" spc="1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remedied</a:t>
                      </a:r>
                      <a:r>
                        <a:rPr lang="en-US" sz="1050" b="0" spc="19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in the foreseeable future.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0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2-3.9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does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meet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he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 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subject and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question,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basic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wledge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being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sketchy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that the weaknesses can be remedied only in the comparatively distant fut</a:t>
                      </a:r>
                      <a:r>
                        <a:rPr lang="en-US" sz="1050" b="0" spc="-5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0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0.1-1.9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performance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does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not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meet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he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requirements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 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subject and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question,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basic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lang="en-US" sz="1050" b="0" spc="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wledge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being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sketchy</a:t>
                      </a:r>
                      <a:r>
                        <a:rPr lang="en-US" sz="1050" b="0" spc="2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that the weaknesses cannot be remed</a:t>
                      </a:r>
                      <a:r>
                        <a:rPr lang="en-US" sz="1050" b="0" spc="-10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ed in the foreseeable future.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3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9017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This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assessment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will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given</a:t>
                      </a:r>
                      <a:r>
                        <a:rPr lang="en-US" sz="1050" b="0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 a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blank</a:t>
                      </a:r>
                      <a:r>
                        <a:rPr lang="en-US" sz="1050" b="0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or unacceptable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script, of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absence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an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answer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US" sz="1050" b="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50" b="0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a practical project or of</a:t>
                      </a:r>
                      <a:r>
                        <a:rPr lang="en-US" sz="1050" b="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cheating.</a:t>
                      </a:r>
                      <a:endParaRPr lang="en-GB" sz="10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0" y="1395863"/>
            <a:ext cx="4916500" cy="2438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03" y="440896"/>
            <a:ext cx="4359217" cy="3334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097" y="4218424"/>
            <a:ext cx="5543831" cy="1961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0" y="4071420"/>
            <a:ext cx="5755861" cy="2255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7283"/>
            <a:ext cx="878541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lb-LU" sz="440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BAC</a:t>
            </a:r>
            <a:endParaRPr lang="en-US" sz="4400" dirty="0">
              <a:solidFill>
                <a:schemeClr val="tx2">
                  <a:satMod val="13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Schola Europae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892"/>
            <a:ext cx="12192000" cy="1096962"/>
          </a:xfrm>
        </p:spPr>
        <p:txBody>
          <a:bodyPr>
            <a:normAutofit/>
          </a:bodyPr>
          <a:lstStyle/>
          <a:p>
            <a:pPr marL="82296" algn="ctr">
              <a:defRPr/>
            </a:pPr>
            <a:r>
              <a:rPr lang="en-IE" dirty="0">
                <a:solidFill>
                  <a:schemeClr val="tx2">
                    <a:satMod val="130000"/>
                  </a:schemeClr>
                </a:solidFill>
              </a:rPr>
              <a:t>Timeframe for </a:t>
            </a:r>
            <a:r>
              <a:rPr lang="en-IE" dirty="0" smtClean="0">
                <a:solidFill>
                  <a:schemeClr val="tx2">
                    <a:satMod val="130000"/>
                  </a:schemeClr>
                </a:solidFill>
              </a:rPr>
              <a:t>introduction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669545"/>
              </p:ext>
            </p:extLst>
          </p:nvPr>
        </p:nvGraphicFramePr>
        <p:xfrm>
          <a:off x="2124868" y="2263822"/>
          <a:ext cx="7942263" cy="3159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071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Step</a:t>
                      </a:r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School Year</a:t>
                      </a:r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/>
                        <a:t>Year Group</a:t>
                      </a:r>
                      <a:endParaRPr lang="en-IE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53"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Step 1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2018-2019</a:t>
                      </a:r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S1-S5</a:t>
                      </a:r>
                      <a:endParaRPr lang="en-IE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089"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Step 2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2019-2020</a:t>
                      </a:r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S6</a:t>
                      </a:r>
                      <a:endParaRPr lang="en-IE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599"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Step</a:t>
                      </a:r>
                      <a:r>
                        <a:rPr lang="en-IE" sz="1800" baseline="0" dirty="0" smtClean="0"/>
                        <a:t> 3</a:t>
                      </a:r>
                    </a:p>
                    <a:p>
                      <a:pPr algn="ctr"/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2020-2021</a:t>
                      </a:r>
                      <a:endParaRPr lang="en-IE" sz="1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en-IE" sz="1800" dirty="0" smtClean="0"/>
                    </a:p>
                    <a:p>
                      <a:pPr algn="ctr"/>
                      <a:r>
                        <a:rPr lang="en-IE" sz="1800" dirty="0" smtClean="0"/>
                        <a:t>S7</a:t>
                      </a:r>
                      <a:endParaRPr lang="en-IE" sz="18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D1A71D-8A24-46CE-B53F-E5288811ED73}" type="slidenum">
              <a:rPr lang="en-US" altLang="fr-FR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r-FR" sz="1200">
              <a:solidFill>
                <a:srgbClr val="B5A788"/>
              </a:solidFill>
            </a:endParaRPr>
          </a:p>
        </p:txBody>
      </p:sp>
      <p:pic>
        <p:nvPicPr>
          <p:cNvPr id="8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8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Attainment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descriptors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3" y="1825625"/>
            <a:ext cx="10965873" cy="3516313"/>
          </a:xfrm>
        </p:spPr>
        <p:txBody>
          <a:bodyPr>
            <a:normAutofit fontScale="92500" lnSpcReduction="10000"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A set of generic statements which </a:t>
            </a:r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b="1" dirty="0" smtClean="0"/>
              <a:t>levels of attainment </a:t>
            </a:r>
            <a:r>
              <a:rPr lang="en-US" dirty="0" smtClean="0"/>
              <a:t>in respect of a given set of competences or learning objectives.</a:t>
            </a:r>
          </a:p>
          <a:p>
            <a:pPr marL="82296" indent="0">
              <a:buNone/>
              <a:defRPr/>
            </a:pPr>
            <a:endParaRPr lang="en-US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Are related to the marking scale.</a:t>
            </a:r>
          </a:p>
          <a:p>
            <a:pPr marL="82296" indent="0">
              <a:buNone/>
              <a:defRPr/>
            </a:pPr>
            <a:r>
              <a:rPr lang="en-US" dirty="0" smtClean="0"/>
              <a:t>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Are used for the </a:t>
            </a:r>
            <a:r>
              <a:rPr lang="en-US" b="1" dirty="0" smtClean="0"/>
              <a:t>planning of teaching, learning and assessment</a:t>
            </a:r>
            <a:r>
              <a:rPr lang="en-US" dirty="0" smtClean="0"/>
              <a:t>.</a:t>
            </a:r>
          </a:p>
          <a:p>
            <a:pPr marL="82296" indent="0">
              <a:buNone/>
              <a:defRPr/>
            </a:pPr>
            <a:endParaRPr lang="en-US" b="1" dirty="0" smtClean="0"/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 smtClean="0"/>
              <a:t>Can provide a </a:t>
            </a:r>
            <a:r>
              <a:rPr lang="en-US" b="1" dirty="0" smtClean="0"/>
              <a:t>basis for marking </a:t>
            </a:r>
            <a:r>
              <a:rPr lang="en-US" dirty="0" smtClean="0"/>
              <a:t>with the addition of some quality indicators.</a:t>
            </a:r>
          </a:p>
          <a:p>
            <a:pPr marL="82296" indent="0">
              <a:buNone/>
              <a:defRPr/>
            </a:pP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4BCC0D-CA9E-4C04-990E-B8C985EB6695}" type="slidenum">
              <a:rPr lang="en-US" altLang="fr-FR" sz="120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 sz="1200">
              <a:solidFill>
                <a:srgbClr val="B5A788"/>
              </a:solidFill>
            </a:endParaRPr>
          </a:p>
        </p:txBody>
      </p:sp>
      <p:pic>
        <p:nvPicPr>
          <p:cNvPr id="7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159" y="2199080"/>
            <a:ext cx="645709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General Objectives of the European Schools</a:t>
            </a:r>
          </a:p>
          <a:p>
            <a:pPr lvl="0" algn="just">
              <a:tabLst>
                <a:tab pos="457200" algn="l"/>
              </a:tabLst>
            </a:pPr>
            <a:endParaRPr lang="en-US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Didactic Principles</a:t>
            </a:r>
            <a:endParaRPr lang="en-US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US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Learning Objectives</a:t>
            </a:r>
          </a:p>
          <a:p>
            <a:pPr algn="just"/>
            <a:endParaRPr lang="en-US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Contents</a:t>
            </a:r>
          </a:p>
          <a:p>
            <a:pPr algn="just"/>
            <a:endParaRPr lang="en-US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Assessment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fr-FR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sz="11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Attainment</a:t>
            </a:r>
            <a:r>
              <a:rPr lang="fr-FR" sz="11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1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descriptors</a:t>
            </a:r>
            <a:endParaRPr lang="fr-FR" sz="11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n-US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 Annexes</a:t>
            </a:r>
            <a:endParaRPr lang="en-US" sz="11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Sample Baccalaureate examination paper</a:t>
            </a:r>
            <a:endParaRPr lang="en-US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6695" indent="-226695" algn="just">
              <a:spcBef>
                <a:spcPts val="600"/>
              </a:spcBef>
              <a:spcAft>
                <a:spcPts val="600"/>
              </a:spcAft>
            </a:pPr>
            <a:r>
              <a:rPr lang="en-US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Schola Europae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41964359"/>
              </p:ext>
            </p:extLst>
          </p:nvPr>
        </p:nvGraphicFramePr>
        <p:xfrm>
          <a:off x="5763491" y="16906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518787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New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structure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for</a:t>
            </a:r>
            <a:r>
              <a:rPr lang="lb-L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lb-LU" dirty="0" err="1" smtClean="0">
                <a:solidFill>
                  <a:schemeClr val="tx2">
                    <a:satMod val="130000"/>
                  </a:schemeClr>
                </a:solidFill>
              </a:rPr>
              <a:t>Syllabi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>
            <a:extLst>
              <a:ext uri="{FF2B5EF4-FFF2-40B4-BE49-F238E27FC236}">
                <a16:creationId xmlns:a16="http://schemas.microsoft.com/office/drawing/2014/main" id="{2243CA9D-CC63-4D53-A76F-C4D9D3C0B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8" y="35973"/>
            <a:ext cx="10641309" cy="6822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81" y="388748"/>
            <a:ext cx="7043056" cy="6360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3281" y="1231641"/>
            <a:ext cx="6969968" cy="5232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6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2552171" y="1093451"/>
              <a:ext cx="1346760" cy="55332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4011" y="1055291"/>
                <a:ext cx="1423080" cy="560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07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57" y="646778"/>
            <a:ext cx="10820400" cy="5949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4" y="1705382"/>
            <a:ext cx="11271366" cy="45915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1167" y="1243717"/>
            <a:ext cx="1240971" cy="46166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7" name="Picture 2" descr="Schola Europae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6" y="1879600"/>
            <a:ext cx="11932127" cy="30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 descr="Schola Europae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C3AE-7D01-4B60-A0B9-EE68A9B080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886</Words>
  <Application>Microsoft Office PowerPoint</Application>
  <PresentationFormat>Widescreen</PresentationFormat>
  <Paragraphs>334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Gill Sans MT</vt:lpstr>
      <vt:lpstr>Times New Roman</vt:lpstr>
      <vt:lpstr>Verdana</vt:lpstr>
      <vt:lpstr>Wingdings 2</vt:lpstr>
      <vt:lpstr>Office Theme</vt:lpstr>
      <vt:lpstr>Document</vt:lpstr>
      <vt:lpstr>PowerPoint Presentation</vt:lpstr>
      <vt:lpstr>PowerPoint Presentation</vt:lpstr>
      <vt:lpstr>Timeframe for introduction</vt:lpstr>
      <vt:lpstr>Attainment descriptors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MENJE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Wolff</dc:creator>
  <cp:lastModifiedBy>Max Wolff</cp:lastModifiedBy>
  <cp:revision>60</cp:revision>
  <cp:lastPrinted>2018-01-30T12:10:17Z</cp:lastPrinted>
  <dcterms:created xsi:type="dcterms:W3CDTF">2018-01-29T07:51:49Z</dcterms:created>
  <dcterms:modified xsi:type="dcterms:W3CDTF">2018-02-05T15:28:07Z</dcterms:modified>
</cp:coreProperties>
</file>